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57" r:id="rId2"/>
    <p:sldMasterId id="2147483663" r:id="rId3"/>
  </p:sldMasterIdLst>
  <p:notesMasterIdLst>
    <p:notesMasterId r:id="rId32"/>
  </p:notesMasterIdLst>
  <p:sldIdLst>
    <p:sldId id="256" r:id="rId4"/>
    <p:sldId id="257" r:id="rId5"/>
    <p:sldId id="258" r:id="rId6"/>
    <p:sldId id="2146849153" r:id="rId7"/>
    <p:sldId id="2146849157" r:id="rId8"/>
    <p:sldId id="2146849154" r:id="rId9"/>
    <p:sldId id="2146849155" r:id="rId10"/>
    <p:sldId id="2146849156" r:id="rId11"/>
    <p:sldId id="262" r:id="rId12"/>
    <p:sldId id="606" r:id="rId13"/>
    <p:sldId id="2146849158" r:id="rId14"/>
    <p:sldId id="2146849159" r:id="rId15"/>
    <p:sldId id="2146849161" r:id="rId16"/>
    <p:sldId id="2146849162" r:id="rId17"/>
    <p:sldId id="2146849164" r:id="rId18"/>
    <p:sldId id="2146849165" r:id="rId19"/>
    <p:sldId id="2146849166" r:id="rId20"/>
    <p:sldId id="277" r:id="rId21"/>
    <p:sldId id="652" r:id="rId22"/>
    <p:sldId id="695" r:id="rId23"/>
    <p:sldId id="653" r:id="rId24"/>
    <p:sldId id="654" r:id="rId25"/>
    <p:sldId id="655" r:id="rId26"/>
    <p:sldId id="656" r:id="rId27"/>
    <p:sldId id="657" r:id="rId28"/>
    <p:sldId id="2147376843" r:id="rId29"/>
    <p:sldId id="2147376844" r:id="rId30"/>
    <p:sldId id="281" r:id="rId31"/>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68">
          <p15:clr>
            <a:srgbClr val="F26B43"/>
          </p15:clr>
        </p15:guide>
        <p15:guide id="2" pos="3840">
          <p15:clr>
            <a:srgbClr val="A4A3A4"/>
          </p15:clr>
        </p15:guide>
        <p15:guide id="3" pos="370">
          <p15:clr>
            <a:srgbClr val="F26B43"/>
          </p15:clr>
        </p15:guide>
        <p15:guide id="4" pos="7310">
          <p15:clr>
            <a:srgbClr val="F26B43"/>
          </p15:clr>
        </p15:guide>
        <p15:guide id="5" orient="horz" pos="2260">
          <p15:clr>
            <a:srgbClr val="A4A3A4"/>
          </p15:clr>
        </p15:guide>
        <p15:guide id="6" orient="horz" pos="3952">
          <p15:clr>
            <a:srgbClr val="F26B43"/>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5" roundtripDataSignature="AMtx7mg7ZZMdzPpdEiPtTYWU02XqnHSXk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0904394-5D71-4699-82F9-2624B092BFD0}">
  <a:tblStyle styleId="{20904394-5D71-4699-82F9-2624B092BFD0}"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305ED174-B0AB-4303-A730-A4DAD45DD975}" styleName="Table_1">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6E6E8"/>
          </a:solidFill>
        </a:fill>
      </a:tcStyle>
    </a:wholeTbl>
    <a:band1H>
      <a:tcTxStyle/>
      <a:tcStyle>
        <a:tcBdr/>
        <a:fill>
          <a:solidFill>
            <a:srgbClr val="CACACD"/>
          </a:solidFill>
        </a:fill>
      </a:tcStyle>
    </a:band1H>
    <a:band2H>
      <a:tcTxStyle/>
      <a:tcStyle>
        <a:tcBdr/>
      </a:tcStyle>
    </a:band2H>
    <a:band1V>
      <a:tcTxStyle/>
      <a:tcStyle>
        <a:tcBdr/>
        <a:fill>
          <a:solidFill>
            <a:srgbClr val="CACACD"/>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383"/>
    <p:restoredTop sz="94712"/>
  </p:normalViewPr>
  <p:slideViewPr>
    <p:cSldViewPr snapToGrid="0">
      <p:cViewPr varScale="1">
        <p:scale>
          <a:sx n="156" d="100"/>
          <a:sy n="156" d="100"/>
        </p:scale>
        <p:origin x="192" y="648"/>
      </p:cViewPr>
      <p:guideLst>
        <p:guide orient="horz" pos="368"/>
        <p:guide pos="3840"/>
        <p:guide pos="370"/>
        <p:guide pos="7310"/>
        <p:guide orient="horz" pos="2260"/>
        <p:guide orient="horz" pos="395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customschemas.google.com/relationships/presentationmetadata" Target="metadata"/><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36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ja-JP"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37" name="Google Shape;13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203CCA-C7EC-E74A-C8E0-49B7C7C5DCA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A8EF0F1-D0E2-0C33-58D6-F86E2556885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7EED8528-1F65-6B83-AFB8-2B343BF19DEF}"/>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15DDDBC8-E330-B700-7093-81B4BA465928}"/>
              </a:ext>
            </a:extLst>
          </p:cNvPr>
          <p:cNvSpPr>
            <a:spLocks noGrp="1"/>
          </p:cNvSpPr>
          <p:nvPr>
            <p:ph type="sldNum" sz="quarter" idx="10"/>
          </p:nvPr>
        </p:nvSpPr>
        <p:spPr/>
        <p:txBody>
          <a:bodyPr/>
          <a:lstStyle/>
          <a:p>
            <a:fld id="{8226725D-9DF2-415C-AB8C-875BE3177909}" type="slidenum">
              <a:rPr kumimoji="1" lang="ja-JP" altLang="en-US" smtClean="0"/>
              <a:pPr/>
              <a:t>15</a:t>
            </a:fld>
            <a:endParaRPr kumimoji="1" lang="ja-JP" altLang="en-US"/>
          </a:p>
        </p:txBody>
      </p:sp>
    </p:spTree>
    <p:extLst>
      <p:ext uri="{BB962C8B-B14F-4D97-AF65-F5344CB8AC3E}">
        <p14:creationId xmlns:p14="http://schemas.microsoft.com/office/powerpoint/2010/main" val="35803135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B8E815-D8D3-6D07-B4D0-BA09B80358B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CA619E9-A926-8644-5B09-6B375C76C2F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739A5FE-CA2D-9E89-70B2-E9F6F68F82AC}"/>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206E567E-6856-F794-08C0-BD53C486438E}"/>
              </a:ext>
            </a:extLst>
          </p:cNvPr>
          <p:cNvSpPr>
            <a:spLocks noGrp="1"/>
          </p:cNvSpPr>
          <p:nvPr>
            <p:ph type="sldNum" sz="quarter" idx="10"/>
          </p:nvPr>
        </p:nvSpPr>
        <p:spPr/>
        <p:txBody>
          <a:bodyPr/>
          <a:lstStyle/>
          <a:p>
            <a:fld id="{8226725D-9DF2-415C-AB8C-875BE3177909}" type="slidenum">
              <a:rPr kumimoji="1" lang="ja-JP" altLang="en-US" smtClean="0"/>
              <a:pPr/>
              <a:t>16</a:t>
            </a:fld>
            <a:endParaRPr kumimoji="1" lang="ja-JP" altLang="en-US"/>
          </a:p>
        </p:txBody>
      </p:sp>
    </p:spTree>
    <p:extLst>
      <p:ext uri="{BB962C8B-B14F-4D97-AF65-F5344CB8AC3E}">
        <p14:creationId xmlns:p14="http://schemas.microsoft.com/office/powerpoint/2010/main" val="4530315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887ACA-169F-7EEC-17DA-187FF94FA84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CD2C8A3-A4B6-766A-D616-02905221EE4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ABAACB5-17D5-E6D3-EEDC-2853A9E26275}"/>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57F9E4C5-36B2-3CE1-98CE-49DAAA057F9F}"/>
              </a:ext>
            </a:extLst>
          </p:cNvPr>
          <p:cNvSpPr>
            <a:spLocks noGrp="1"/>
          </p:cNvSpPr>
          <p:nvPr>
            <p:ph type="sldNum" sz="quarter" idx="10"/>
          </p:nvPr>
        </p:nvSpPr>
        <p:spPr/>
        <p:txBody>
          <a:bodyPr/>
          <a:lstStyle/>
          <a:p>
            <a:fld id="{8226725D-9DF2-415C-AB8C-875BE3177909}" type="slidenum">
              <a:rPr kumimoji="1" lang="ja-JP" altLang="en-US" smtClean="0"/>
              <a:pPr/>
              <a:t>17</a:t>
            </a:fld>
            <a:endParaRPr kumimoji="1" lang="ja-JP" altLang="en-US"/>
          </a:p>
        </p:txBody>
      </p:sp>
    </p:spTree>
    <p:extLst>
      <p:ext uri="{BB962C8B-B14F-4D97-AF65-F5344CB8AC3E}">
        <p14:creationId xmlns:p14="http://schemas.microsoft.com/office/powerpoint/2010/main" val="9589913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31" name="Google Shape;531;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6"/>
        <p:cNvGrpSpPr/>
        <p:nvPr/>
      </p:nvGrpSpPr>
      <p:grpSpPr>
        <a:xfrm>
          <a:off x="0" y="0"/>
          <a:ext cx="0" cy="0"/>
          <a:chOff x="0" y="0"/>
          <a:chExt cx="0" cy="0"/>
        </a:xfrm>
      </p:grpSpPr>
      <p:sp>
        <p:nvSpPr>
          <p:cNvPr id="557" name="Google Shape;557;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558" name="Google Shape;558;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46" name="Google Shape;14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54" name="Google Shape;154;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269" name="Google Shape;269;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226725D-9DF2-415C-AB8C-875BE3177909}" type="slidenum">
              <a:rPr kumimoji="1" lang="ja-JP" altLang="en-US" smtClean="0"/>
              <a:pPr/>
              <a:t>10</a:t>
            </a:fld>
            <a:endParaRPr kumimoji="1" lang="ja-JP" altLang="en-US"/>
          </a:p>
        </p:txBody>
      </p:sp>
    </p:spTree>
    <p:extLst>
      <p:ext uri="{BB962C8B-B14F-4D97-AF65-F5344CB8AC3E}">
        <p14:creationId xmlns:p14="http://schemas.microsoft.com/office/powerpoint/2010/main" val="28377556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C2B408-C9C2-433A-1764-F0CEBFC1D0E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269C273-9B69-0E9F-FE04-37298B2F22C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BA91581-52AD-0051-51DF-F7A1ACF30FD4}"/>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6CD8E421-5021-D418-A576-10E58731BB2E}"/>
              </a:ext>
            </a:extLst>
          </p:cNvPr>
          <p:cNvSpPr>
            <a:spLocks noGrp="1"/>
          </p:cNvSpPr>
          <p:nvPr>
            <p:ph type="sldNum" sz="quarter" idx="10"/>
          </p:nvPr>
        </p:nvSpPr>
        <p:spPr/>
        <p:txBody>
          <a:bodyPr/>
          <a:lstStyle/>
          <a:p>
            <a:fld id="{8226725D-9DF2-415C-AB8C-875BE3177909}" type="slidenum">
              <a:rPr kumimoji="1" lang="ja-JP" altLang="en-US" smtClean="0"/>
              <a:pPr/>
              <a:t>11</a:t>
            </a:fld>
            <a:endParaRPr kumimoji="1" lang="ja-JP" altLang="en-US"/>
          </a:p>
        </p:txBody>
      </p:sp>
    </p:spTree>
    <p:extLst>
      <p:ext uri="{BB962C8B-B14F-4D97-AF65-F5344CB8AC3E}">
        <p14:creationId xmlns:p14="http://schemas.microsoft.com/office/powerpoint/2010/main" val="18174393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F1BB83-71A5-03C4-71AD-24F3E325297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60C322B-B716-9B08-8FE3-5CC0403429C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175D522-555C-58A0-5BDA-6DFABECF0CE3}"/>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2077B49B-86A6-6789-3ABF-CE28E694C3E8}"/>
              </a:ext>
            </a:extLst>
          </p:cNvPr>
          <p:cNvSpPr>
            <a:spLocks noGrp="1"/>
          </p:cNvSpPr>
          <p:nvPr>
            <p:ph type="sldNum" sz="quarter" idx="10"/>
          </p:nvPr>
        </p:nvSpPr>
        <p:spPr/>
        <p:txBody>
          <a:bodyPr/>
          <a:lstStyle/>
          <a:p>
            <a:fld id="{8226725D-9DF2-415C-AB8C-875BE3177909}" type="slidenum">
              <a:rPr kumimoji="1" lang="ja-JP" altLang="en-US" smtClean="0"/>
              <a:pPr/>
              <a:t>12</a:t>
            </a:fld>
            <a:endParaRPr kumimoji="1" lang="ja-JP" altLang="en-US"/>
          </a:p>
        </p:txBody>
      </p:sp>
    </p:spTree>
    <p:extLst>
      <p:ext uri="{BB962C8B-B14F-4D97-AF65-F5344CB8AC3E}">
        <p14:creationId xmlns:p14="http://schemas.microsoft.com/office/powerpoint/2010/main" val="21855119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256E39-EC14-9452-6649-7E393090129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A149893-21DC-0F47-262D-32B1439E438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C52B834-E92A-DC2E-B5DD-B6AC86764136}"/>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2B27EFD7-F213-2DC7-E5BB-0424864BA2EC}"/>
              </a:ext>
            </a:extLst>
          </p:cNvPr>
          <p:cNvSpPr>
            <a:spLocks noGrp="1"/>
          </p:cNvSpPr>
          <p:nvPr>
            <p:ph type="sldNum" sz="quarter" idx="10"/>
          </p:nvPr>
        </p:nvSpPr>
        <p:spPr/>
        <p:txBody>
          <a:bodyPr/>
          <a:lstStyle/>
          <a:p>
            <a:fld id="{8226725D-9DF2-415C-AB8C-875BE3177909}" type="slidenum">
              <a:rPr kumimoji="1" lang="ja-JP" altLang="en-US" smtClean="0"/>
              <a:pPr/>
              <a:t>13</a:t>
            </a:fld>
            <a:endParaRPr kumimoji="1" lang="ja-JP" altLang="en-US"/>
          </a:p>
        </p:txBody>
      </p:sp>
    </p:spTree>
    <p:extLst>
      <p:ext uri="{BB962C8B-B14F-4D97-AF65-F5344CB8AC3E}">
        <p14:creationId xmlns:p14="http://schemas.microsoft.com/office/powerpoint/2010/main" val="19821101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19DA4D-CCE7-999E-DC31-D1C9F341F51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4FDD3F5-18CB-DB38-12B6-2EEC916FCBA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4E07633-9D6A-D32C-59A4-CE9EED56726E}"/>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960A911B-8DB9-DF82-FC91-65E90DA3A331}"/>
              </a:ext>
            </a:extLst>
          </p:cNvPr>
          <p:cNvSpPr>
            <a:spLocks noGrp="1"/>
          </p:cNvSpPr>
          <p:nvPr>
            <p:ph type="sldNum" sz="quarter" idx="10"/>
          </p:nvPr>
        </p:nvSpPr>
        <p:spPr/>
        <p:txBody>
          <a:bodyPr/>
          <a:lstStyle/>
          <a:p>
            <a:fld id="{8226725D-9DF2-415C-AB8C-875BE3177909}" type="slidenum">
              <a:rPr kumimoji="1" lang="ja-JP" altLang="en-US" smtClean="0"/>
              <a:pPr/>
              <a:t>14</a:t>
            </a:fld>
            <a:endParaRPr kumimoji="1" lang="ja-JP" altLang="en-US"/>
          </a:p>
        </p:txBody>
      </p:sp>
    </p:spTree>
    <p:extLst>
      <p:ext uri="{BB962C8B-B14F-4D97-AF65-F5344CB8AC3E}">
        <p14:creationId xmlns:p14="http://schemas.microsoft.com/office/powerpoint/2010/main" val="10861642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MSC_プロダクト資料表紙（広告主・代理店限定）">
  <p:cSld name="MSC_プロダクト資料表紙（広告主・代理店限定）">
    <p:bg>
      <p:bgPr>
        <a:gradFill>
          <a:gsLst>
            <a:gs pos="0">
              <a:srgbClr val="030053"/>
            </a:gs>
            <a:gs pos="23000">
              <a:srgbClr val="030053"/>
            </a:gs>
            <a:gs pos="69000">
              <a:srgbClr val="03003D"/>
            </a:gs>
            <a:gs pos="99000">
              <a:srgbClr val="03003D"/>
            </a:gs>
            <a:gs pos="100000">
              <a:srgbClr val="03003D"/>
            </a:gs>
          </a:gsLst>
          <a:path path="circle">
            <a:fillToRect l="50000" t="50000" r="50000" b="50000"/>
          </a:path>
          <a:tileRect/>
        </a:gradFill>
        <a:effectLst/>
      </p:bgPr>
    </p:bg>
    <p:spTree>
      <p:nvGrpSpPr>
        <p:cNvPr id="1" name="Shape 11"/>
        <p:cNvGrpSpPr/>
        <p:nvPr/>
      </p:nvGrpSpPr>
      <p:grpSpPr>
        <a:xfrm>
          <a:off x="0" y="0"/>
          <a:ext cx="0" cy="0"/>
          <a:chOff x="0" y="0"/>
          <a:chExt cx="0" cy="0"/>
        </a:xfrm>
      </p:grpSpPr>
      <p:sp>
        <p:nvSpPr>
          <p:cNvPr id="12" name="Google Shape;12;p28"/>
          <p:cNvSpPr/>
          <p:nvPr/>
        </p:nvSpPr>
        <p:spPr>
          <a:xfrm flipH="1">
            <a:off x="10017125" y="2768600"/>
            <a:ext cx="2174875" cy="4089400"/>
          </a:xfrm>
          <a:prstGeom prst="rtTriangle">
            <a:avLst/>
          </a:prstGeom>
          <a:solidFill>
            <a:srgbClr val="FFFFFF">
              <a:alpha val="12156"/>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3" name="Google Shape;13;p28"/>
          <p:cNvSpPr/>
          <p:nvPr/>
        </p:nvSpPr>
        <p:spPr>
          <a:xfrm flipH="1">
            <a:off x="10456863" y="3595688"/>
            <a:ext cx="1735137" cy="3262312"/>
          </a:xfrm>
          <a:prstGeom prst="rtTriangle">
            <a:avLst/>
          </a:prstGeom>
          <a:solidFill>
            <a:srgbClr val="FFFFFF">
              <a:alpha val="12156"/>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4" name="Google Shape;14;p28"/>
          <p:cNvSpPr/>
          <p:nvPr/>
        </p:nvSpPr>
        <p:spPr>
          <a:xfrm rot="10800000" flipH="1">
            <a:off x="0" y="0"/>
            <a:ext cx="962025" cy="1806575"/>
          </a:xfrm>
          <a:prstGeom prst="rtTriangle">
            <a:avLst/>
          </a:prstGeom>
          <a:solidFill>
            <a:srgbClr val="FFFFFF">
              <a:alpha val="2000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5" name="Google Shape;15;p28"/>
          <p:cNvPicPr preferRelativeResize="0"/>
          <p:nvPr/>
        </p:nvPicPr>
        <p:blipFill rotWithShape="1">
          <a:blip r:embed="rId2">
            <a:alphaModFix/>
          </a:blip>
          <a:srcRect/>
          <a:stretch/>
        </p:blipFill>
        <p:spPr>
          <a:xfrm>
            <a:off x="587375" y="6116638"/>
            <a:ext cx="889000" cy="153987"/>
          </a:xfrm>
          <a:prstGeom prst="rect">
            <a:avLst/>
          </a:prstGeom>
          <a:noFill/>
          <a:ln>
            <a:noFill/>
          </a:ln>
        </p:spPr>
      </p:pic>
      <p:sp>
        <p:nvSpPr>
          <p:cNvPr id="16" name="Google Shape;16;p28"/>
          <p:cNvSpPr/>
          <p:nvPr/>
        </p:nvSpPr>
        <p:spPr>
          <a:xfrm flipH="1">
            <a:off x="11707813" y="5946775"/>
            <a:ext cx="484187" cy="911225"/>
          </a:xfrm>
          <a:prstGeom prst="rtTriangle">
            <a:avLst/>
          </a:prstGeom>
          <a:solidFill>
            <a:srgbClr val="FF003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17" name="Google Shape;17;p28"/>
          <p:cNvSpPr/>
          <p:nvPr/>
        </p:nvSpPr>
        <p:spPr>
          <a:xfrm rot="10800000" flipH="1">
            <a:off x="0" y="0"/>
            <a:ext cx="363538" cy="682625"/>
          </a:xfrm>
          <a:prstGeom prst="rtTriangle">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8" name="Google Shape;18;p28"/>
          <p:cNvPicPr preferRelativeResize="0"/>
          <p:nvPr/>
        </p:nvPicPr>
        <p:blipFill rotWithShape="1">
          <a:blip r:embed="rId3">
            <a:alphaModFix/>
          </a:blip>
          <a:srcRect/>
          <a:stretch/>
        </p:blipFill>
        <p:spPr>
          <a:xfrm>
            <a:off x="285750" y="6534150"/>
            <a:ext cx="814388" cy="93663"/>
          </a:xfrm>
          <a:prstGeom prst="rect">
            <a:avLst/>
          </a:prstGeom>
          <a:noFill/>
          <a:ln>
            <a:noFill/>
          </a:ln>
        </p:spPr>
      </p:pic>
      <p:sp>
        <p:nvSpPr>
          <p:cNvPr id="19" name="Google Shape;19;p28"/>
          <p:cNvSpPr txBox="1">
            <a:spLocks noGrp="1"/>
          </p:cNvSpPr>
          <p:nvPr>
            <p:ph type="body" idx="1"/>
          </p:nvPr>
        </p:nvSpPr>
        <p:spPr>
          <a:xfrm>
            <a:off x="587375" y="5278295"/>
            <a:ext cx="5131879" cy="217991"/>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chemeClr val="lt1"/>
              </a:buClr>
              <a:buSzPts val="1200"/>
              <a:buFont typeface="Arial"/>
              <a:buNone/>
              <a:defRPr sz="1200" b="1" i="0" u="none" strike="noStrike" cap="none">
                <a:solidFill>
                  <a:schemeClr val="lt1"/>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 name="Google Shape;20;p28"/>
          <p:cNvSpPr txBox="1">
            <a:spLocks noGrp="1"/>
          </p:cNvSpPr>
          <p:nvPr>
            <p:ph type="body" idx="2"/>
          </p:nvPr>
        </p:nvSpPr>
        <p:spPr>
          <a:xfrm>
            <a:off x="587375" y="4409440"/>
            <a:ext cx="8871585" cy="660399"/>
          </a:xfrm>
          <a:prstGeom prst="rect">
            <a:avLst/>
          </a:prstGeom>
          <a:noFill/>
          <a:ln>
            <a:noFill/>
          </a:ln>
        </p:spPr>
        <p:txBody>
          <a:bodyPr spcFirstLastPara="1" wrap="square" lIns="0" tIns="0" rIns="0" bIns="0" anchor="b" anchorCtr="0">
            <a:noAutofit/>
          </a:bodyPr>
          <a:lstStyle>
            <a:lvl1pPr marL="457200" marR="0" lvl="0" indent="-228600" algn="l" rtl="0">
              <a:lnSpc>
                <a:spcPct val="120000"/>
              </a:lnSpc>
              <a:spcBef>
                <a:spcPts val="0"/>
              </a:spcBef>
              <a:spcAft>
                <a:spcPts val="0"/>
              </a:spcAft>
              <a:buClr>
                <a:schemeClr val="lt1"/>
              </a:buClr>
              <a:buSzPts val="1600"/>
              <a:buFont typeface="Arial"/>
              <a:buNone/>
              <a:defRPr sz="1600" b="1" i="0" u="none" strike="noStrike" cap="none">
                <a:solidFill>
                  <a:schemeClr val="lt1"/>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1" name="Google Shape;21;p28"/>
          <p:cNvSpPr txBox="1">
            <a:spLocks noGrp="1"/>
          </p:cNvSpPr>
          <p:nvPr>
            <p:ph type="body" idx="3"/>
          </p:nvPr>
        </p:nvSpPr>
        <p:spPr>
          <a:xfrm>
            <a:off x="587375" y="1696711"/>
            <a:ext cx="11017250" cy="2065291"/>
          </a:xfrm>
          <a:prstGeom prst="rect">
            <a:avLst/>
          </a:prstGeom>
          <a:noFill/>
          <a:ln>
            <a:noFill/>
          </a:ln>
        </p:spPr>
        <p:txBody>
          <a:bodyPr spcFirstLastPara="1" wrap="square" lIns="0" tIns="36000" rIns="0" bIns="0" anchor="t" anchorCtr="0">
            <a:noAutofit/>
          </a:bodyPr>
          <a:lstStyle>
            <a:lvl1pPr marL="457200" marR="0" lvl="0" indent="-228600" algn="l" rtl="0">
              <a:lnSpc>
                <a:spcPct val="120000"/>
              </a:lnSpc>
              <a:spcBef>
                <a:spcPts val="1000"/>
              </a:spcBef>
              <a:spcAft>
                <a:spcPts val="0"/>
              </a:spcAft>
              <a:buClr>
                <a:schemeClr val="lt1"/>
              </a:buClr>
              <a:buSzPts val="4000"/>
              <a:buFont typeface="Arial"/>
              <a:buNone/>
              <a:defRPr sz="4000" b="1" i="0" u="none" strike="noStrike" cap="none">
                <a:solidFill>
                  <a:schemeClr val="lt1"/>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最終ページ">
  <p:cSld name="最終ページ">
    <p:spTree>
      <p:nvGrpSpPr>
        <p:cNvPr id="1" name="Shape 64"/>
        <p:cNvGrpSpPr/>
        <p:nvPr/>
      </p:nvGrpSpPr>
      <p:grpSpPr>
        <a:xfrm>
          <a:off x="0" y="0"/>
          <a:ext cx="0" cy="0"/>
          <a:chOff x="0" y="0"/>
          <a:chExt cx="0" cy="0"/>
        </a:xfrm>
      </p:grpSpPr>
      <p:pic>
        <p:nvPicPr>
          <p:cNvPr id="65" name="Google Shape;65;p34"/>
          <p:cNvPicPr preferRelativeResize="0"/>
          <p:nvPr/>
        </p:nvPicPr>
        <p:blipFill rotWithShape="1">
          <a:blip r:embed="rId2">
            <a:alphaModFix/>
          </a:blip>
          <a:srcRect/>
          <a:stretch/>
        </p:blipFill>
        <p:spPr>
          <a:xfrm>
            <a:off x="0" y="0"/>
            <a:ext cx="12198350" cy="6858000"/>
          </a:xfrm>
          <a:prstGeom prst="rect">
            <a:avLst/>
          </a:prstGeom>
          <a:noFill/>
          <a:ln>
            <a:noFill/>
          </a:ln>
        </p:spPr>
      </p:pic>
      <p:pic>
        <p:nvPicPr>
          <p:cNvPr id="66" name="Google Shape;66;p34"/>
          <p:cNvPicPr preferRelativeResize="0"/>
          <p:nvPr/>
        </p:nvPicPr>
        <p:blipFill rotWithShape="1">
          <a:blip r:embed="rId3">
            <a:alphaModFix/>
          </a:blip>
          <a:srcRect/>
          <a:stretch/>
        </p:blipFill>
        <p:spPr>
          <a:xfrm>
            <a:off x="285750" y="6534150"/>
            <a:ext cx="814388" cy="93663"/>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SC_プロダクト資料表紙">
  <p:cSld name="MSC_プロダクト資料表紙">
    <p:bg>
      <p:bgPr>
        <a:gradFill>
          <a:gsLst>
            <a:gs pos="0">
              <a:srgbClr val="030053"/>
            </a:gs>
            <a:gs pos="23000">
              <a:srgbClr val="030053"/>
            </a:gs>
            <a:gs pos="69000">
              <a:srgbClr val="03003D"/>
            </a:gs>
            <a:gs pos="99000">
              <a:srgbClr val="03003D"/>
            </a:gs>
            <a:gs pos="100000">
              <a:srgbClr val="03003D"/>
            </a:gs>
          </a:gsLst>
          <a:path path="circle">
            <a:fillToRect l="50000" t="50000" r="50000" b="50000"/>
          </a:path>
          <a:tileRect/>
        </a:gradFill>
        <a:effectLst/>
      </p:bgPr>
    </p:bg>
    <p:spTree>
      <p:nvGrpSpPr>
        <p:cNvPr id="1" name="Shape 67"/>
        <p:cNvGrpSpPr/>
        <p:nvPr/>
      </p:nvGrpSpPr>
      <p:grpSpPr>
        <a:xfrm>
          <a:off x="0" y="0"/>
          <a:ext cx="0" cy="0"/>
          <a:chOff x="0" y="0"/>
          <a:chExt cx="0" cy="0"/>
        </a:xfrm>
      </p:grpSpPr>
      <p:sp>
        <p:nvSpPr>
          <p:cNvPr id="68" name="Google Shape;68;p35"/>
          <p:cNvSpPr/>
          <p:nvPr/>
        </p:nvSpPr>
        <p:spPr>
          <a:xfrm flipH="1">
            <a:off x="10017125" y="2768600"/>
            <a:ext cx="2174875" cy="4089400"/>
          </a:xfrm>
          <a:prstGeom prst="rtTriangle">
            <a:avLst/>
          </a:prstGeom>
          <a:solidFill>
            <a:srgbClr val="FFFFFF">
              <a:alpha val="12156"/>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9" name="Google Shape;69;p35"/>
          <p:cNvSpPr/>
          <p:nvPr/>
        </p:nvSpPr>
        <p:spPr>
          <a:xfrm flipH="1">
            <a:off x="10456863" y="3595688"/>
            <a:ext cx="1735137" cy="3262312"/>
          </a:xfrm>
          <a:prstGeom prst="rtTriangle">
            <a:avLst/>
          </a:prstGeom>
          <a:solidFill>
            <a:srgbClr val="FFFFFF">
              <a:alpha val="12156"/>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0" name="Google Shape;70;p35"/>
          <p:cNvSpPr/>
          <p:nvPr/>
        </p:nvSpPr>
        <p:spPr>
          <a:xfrm rot="10800000" flipH="1">
            <a:off x="0" y="0"/>
            <a:ext cx="962025" cy="1806575"/>
          </a:xfrm>
          <a:prstGeom prst="rtTriangle">
            <a:avLst/>
          </a:prstGeom>
          <a:solidFill>
            <a:srgbClr val="FFFFFF">
              <a:alpha val="2000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1" name="Google Shape;71;p35"/>
          <p:cNvPicPr preferRelativeResize="0"/>
          <p:nvPr/>
        </p:nvPicPr>
        <p:blipFill rotWithShape="1">
          <a:blip r:embed="rId2">
            <a:alphaModFix/>
          </a:blip>
          <a:srcRect/>
          <a:stretch/>
        </p:blipFill>
        <p:spPr>
          <a:xfrm>
            <a:off x="587375" y="6116638"/>
            <a:ext cx="889000" cy="153987"/>
          </a:xfrm>
          <a:prstGeom prst="rect">
            <a:avLst/>
          </a:prstGeom>
          <a:noFill/>
          <a:ln>
            <a:noFill/>
          </a:ln>
        </p:spPr>
      </p:pic>
      <p:sp>
        <p:nvSpPr>
          <p:cNvPr id="72" name="Google Shape;72;p35"/>
          <p:cNvSpPr/>
          <p:nvPr/>
        </p:nvSpPr>
        <p:spPr>
          <a:xfrm flipH="1">
            <a:off x="11707813" y="5946775"/>
            <a:ext cx="484187" cy="911225"/>
          </a:xfrm>
          <a:prstGeom prst="rtTriangle">
            <a:avLst/>
          </a:prstGeom>
          <a:solidFill>
            <a:srgbClr val="FF003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3" name="Google Shape;73;p35"/>
          <p:cNvSpPr/>
          <p:nvPr/>
        </p:nvSpPr>
        <p:spPr>
          <a:xfrm rot="10800000" flipH="1">
            <a:off x="0" y="0"/>
            <a:ext cx="363538" cy="682625"/>
          </a:xfrm>
          <a:prstGeom prst="rtTriangle">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4" name="Google Shape;74;p35"/>
          <p:cNvPicPr preferRelativeResize="0"/>
          <p:nvPr/>
        </p:nvPicPr>
        <p:blipFill rotWithShape="1">
          <a:blip r:embed="rId3">
            <a:alphaModFix/>
          </a:blip>
          <a:srcRect/>
          <a:stretch/>
        </p:blipFill>
        <p:spPr>
          <a:xfrm>
            <a:off x="285750" y="6534150"/>
            <a:ext cx="814388" cy="93663"/>
          </a:xfrm>
          <a:prstGeom prst="rect">
            <a:avLst/>
          </a:prstGeom>
          <a:noFill/>
          <a:ln>
            <a:noFill/>
          </a:ln>
        </p:spPr>
      </p:pic>
      <p:sp>
        <p:nvSpPr>
          <p:cNvPr id="75" name="Google Shape;75;p35"/>
          <p:cNvSpPr txBox="1">
            <a:spLocks noGrp="1"/>
          </p:cNvSpPr>
          <p:nvPr>
            <p:ph type="body" idx="1"/>
          </p:nvPr>
        </p:nvSpPr>
        <p:spPr>
          <a:xfrm>
            <a:off x="587375" y="1696711"/>
            <a:ext cx="11017250" cy="2065291"/>
          </a:xfrm>
          <a:prstGeom prst="rect">
            <a:avLst/>
          </a:prstGeom>
          <a:noFill/>
          <a:ln>
            <a:noFill/>
          </a:ln>
        </p:spPr>
        <p:txBody>
          <a:bodyPr spcFirstLastPara="1" wrap="square" lIns="0" tIns="36000" rIns="0" bIns="0" anchor="t" anchorCtr="0">
            <a:noAutofit/>
          </a:bodyPr>
          <a:lstStyle>
            <a:lvl1pPr marL="457200" marR="0" lvl="0" indent="-228600" algn="l" rtl="0">
              <a:lnSpc>
                <a:spcPct val="120000"/>
              </a:lnSpc>
              <a:spcBef>
                <a:spcPts val="1000"/>
              </a:spcBef>
              <a:spcAft>
                <a:spcPts val="0"/>
              </a:spcAft>
              <a:buClr>
                <a:schemeClr val="lt1"/>
              </a:buClr>
              <a:buSzPts val="4000"/>
              <a:buFont typeface="Arial"/>
              <a:buNone/>
              <a:defRPr sz="4000" b="1" i="0" u="none" strike="noStrike" cap="none">
                <a:solidFill>
                  <a:schemeClr val="lt1"/>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6" name="Google Shape;76;p35"/>
          <p:cNvSpPr txBox="1">
            <a:spLocks noGrp="1"/>
          </p:cNvSpPr>
          <p:nvPr>
            <p:ph type="body" idx="2"/>
          </p:nvPr>
        </p:nvSpPr>
        <p:spPr>
          <a:xfrm>
            <a:off x="587375" y="5278295"/>
            <a:ext cx="5131879" cy="217991"/>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chemeClr val="lt1"/>
              </a:buClr>
              <a:buSzPts val="1200"/>
              <a:buFont typeface="Arial"/>
              <a:buNone/>
              <a:defRPr sz="1200" b="1" i="0" u="none" strike="noStrike" cap="none">
                <a:solidFill>
                  <a:schemeClr val="lt1"/>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7" name="Google Shape;77;p35"/>
          <p:cNvSpPr txBox="1">
            <a:spLocks noGrp="1"/>
          </p:cNvSpPr>
          <p:nvPr>
            <p:ph type="body" idx="3"/>
          </p:nvPr>
        </p:nvSpPr>
        <p:spPr>
          <a:xfrm>
            <a:off x="587375" y="4409440"/>
            <a:ext cx="8871585" cy="660399"/>
          </a:xfrm>
          <a:prstGeom prst="rect">
            <a:avLst/>
          </a:prstGeom>
          <a:noFill/>
          <a:ln>
            <a:noFill/>
          </a:ln>
        </p:spPr>
        <p:txBody>
          <a:bodyPr spcFirstLastPara="1" wrap="square" lIns="0" tIns="0" rIns="0" bIns="0" anchor="b" anchorCtr="0">
            <a:noAutofit/>
          </a:bodyPr>
          <a:lstStyle>
            <a:lvl1pPr marL="457200" marR="0" lvl="0" indent="-228600" algn="l" rtl="0">
              <a:lnSpc>
                <a:spcPct val="120000"/>
              </a:lnSpc>
              <a:spcBef>
                <a:spcPts val="0"/>
              </a:spcBef>
              <a:spcAft>
                <a:spcPts val="0"/>
              </a:spcAft>
              <a:buClr>
                <a:schemeClr val="lt1"/>
              </a:buClr>
              <a:buSzPts val="1600"/>
              <a:buFont typeface="Arial"/>
              <a:buNone/>
              <a:defRPr sz="1600" b="1" i="0" u="none" strike="noStrike" cap="none">
                <a:solidFill>
                  <a:schemeClr val="lt1"/>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タイトル+コピーライト+ページ番号">
  <p:cSld name="タイトル+コピーライト+ページ番号">
    <p:spTree>
      <p:nvGrpSpPr>
        <p:cNvPr id="1" name="Shape 78"/>
        <p:cNvGrpSpPr/>
        <p:nvPr/>
      </p:nvGrpSpPr>
      <p:grpSpPr>
        <a:xfrm>
          <a:off x="0" y="0"/>
          <a:ext cx="0" cy="0"/>
          <a:chOff x="0" y="0"/>
          <a:chExt cx="0" cy="0"/>
        </a:xfrm>
      </p:grpSpPr>
      <p:sp>
        <p:nvSpPr>
          <p:cNvPr id="79" name="Google Shape;79;p36"/>
          <p:cNvSpPr txBox="1"/>
          <p:nvPr/>
        </p:nvSpPr>
        <p:spPr>
          <a:xfrm>
            <a:off x="11160125" y="6389688"/>
            <a:ext cx="728663" cy="365125"/>
          </a:xfrm>
          <a:prstGeom prst="rect">
            <a:avLst/>
          </a:prstGeom>
          <a:noFill/>
          <a:ln>
            <a:noFill/>
          </a:ln>
        </p:spPr>
        <p:txBody>
          <a:bodyPr spcFirstLastPara="1" wrap="square" lIns="0" tIns="45700" rIns="0" bIns="45700" anchor="ctr" anchorCtr="0">
            <a:noAutofit/>
          </a:bodyPr>
          <a:lstStyle/>
          <a:p>
            <a:pPr marL="0" marR="0" lvl="0" indent="0" algn="r" rtl="0">
              <a:spcBef>
                <a:spcPts val="0"/>
              </a:spcBef>
              <a:spcAft>
                <a:spcPts val="0"/>
              </a:spcAft>
              <a:buNone/>
            </a:pPr>
            <a:fld id="{00000000-1234-1234-1234-123412341234}" type="slidenum">
              <a:rPr lang="ja-JP" sz="700">
                <a:solidFill>
                  <a:srgbClr val="BFBFBF"/>
                </a:solidFill>
                <a:latin typeface="Meiryo"/>
                <a:ea typeface="Meiryo"/>
                <a:cs typeface="Meiryo"/>
                <a:sym typeface="Meiryo"/>
              </a:rPr>
              <a:t>‹#›</a:t>
            </a:fld>
            <a:endParaRPr sz="700">
              <a:solidFill>
                <a:srgbClr val="BFBFBF"/>
              </a:solidFill>
              <a:latin typeface="Meiryo"/>
              <a:ea typeface="Meiryo"/>
              <a:cs typeface="Meiryo"/>
              <a:sym typeface="Meiryo"/>
            </a:endParaRPr>
          </a:p>
        </p:txBody>
      </p:sp>
      <p:pic>
        <p:nvPicPr>
          <p:cNvPr id="80" name="Google Shape;80;p36"/>
          <p:cNvPicPr preferRelativeResize="0"/>
          <p:nvPr/>
        </p:nvPicPr>
        <p:blipFill rotWithShape="1">
          <a:blip r:embed="rId2">
            <a:alphaModFix/>
          </a:blip>
          <a:srcRect/>
          <a:stretch/>
        </p:blipFill>
        <p:spPr>
          <a:xfrm>
            <a:off x="285750" y="6534150"/>
            <a:ext cx="814388" cy="93663"/>
          </a:xfrm>
          <a:prstGeom prst="rect">
            <a:avLst/>
          </a:prstGeom>
          <a:noFill/>
          <a:ln>
            <a:noFill/>
          </a:ln>
        </p:spPr>
      </p:pic>
      <p:sp>
        <p:nvSpPr>
          <p:cNvPr id="81" name="Google Shape;81;p36"/>
          <p:cNvSpPr txBox="1">
            <a:spLocks noGrp="1"/>
          </p:cNvSpPr>
          <p:nvPr>
            <p:ph type="ctrTitle"/>
          </p:nvPr>
        </p:nvSpPr>
        <p:spPr>
          <a:xfrm>
            <a:off x="587376" y="583184"/>
            <a:ext cx="11014607" cy="564262"/>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SzPts val="1400"/>
              <a:buNone/>
              <a:defRPr sz="2800" b="1" i="0" u="none" strike="noStrike" cap="none">
                <a:solidFill>
                  <a:srgbClr val="00003E"/>
                </a:solidFill>
                <a:latin typeface="Meiryo"/>
                <a:ea typeface="Meiryo"/>
                <a:cs typeface="Meiryo"/>
                <a:sym typeface="Meiryo"/>
              </a:defRPr>
            </a:lvl1pPr>
            <a:lvl2pPr marR="0" lvl="1"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R="0" lvl="2"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R="0" lvl="3"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R="0" lvl="4"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R="0" lvl="5"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タイトル+説明文＋コピーライト+ページ番号">
  <p:cSld name="タイトル+説明文＋コピーライト+ページ番号">
    <p:spTree>
      <p:nvGrpSpPr>
        <p:cNvPr id="1" name="Shape 82"/>
        <p:cNvGrpSpPr/>
        <p:nvPr/>
      </p:nvGrpSpPr>
      <p:grpSpPr>
        <a:xfrm>
          <a:off x="0" y="0"/>
          <a:ext cx="0" cy="0"/>
          <a:chOff x="0" y="0"/>
          <a:chExt cx="0" cy="0"/>
        </a:xfrm>
      </p:grpSpPr>
      <p:sp>
        <p:nvSpPr>
          <p:cNvPr id="83" name="Google Shape;83;p37"/>
          <p:cNvSpPr txBox="1"/>
          <p:nvPr/>
        </p:nvSpPr>
        <p:spPr>
          <a:xfrm>
            <a:off x="11160125" y="6389688"/>
            <a:ext cx="728663" cy="365125"/>
          </a:xfrm>
          <a:prstGeom prst="rect">
            <a:avLst/>
          </a:prstGeom>
          <a:noFill/>
          <a:ln>
            <a:noFill/>
          </a:ln>
        </p:spPr>
        <p:txBody>
          <a:bodyPr spcFirstLastPara="1" wrap="square" lIns="0" tIns="45700" rIns="0" bIns="45700" anchor="ctr" anchorCtr="0">
            <a:noAutofit/>
          </a:bodyPr>
          <a:lstStyle/>
          <a:p>
            <a:pPr marL="0" marR="0" lvl="0" indent="0" algn="r" rtl="0">
              <a:spcBef>
                <a:spcPts val="0"/>
              </a:spcBef>
              <a:spcAft>
                <a:spcPts val="0"/>
              </a:spcAft>
              <a:buNone/>
            </a:pPr>
            <a:fld id="{00000000-1234-1234-1234-123412341234}" type="slidenum">
              <a:rPr lang="ja-JP" sz="700">
                <a:solidFill>
                  <a:srgbClr val="BFBFBF"/>
                </a:solidFill>
                <a:latin typeface="Meiryo"/>
                <a:ea typeface="Meiryo"/>
                <a:cs typeface="Meiryo"/>
                <a:sym typeface="Meiryo"/>
              </a:rPr>
              <a:t>‹#›</a:t>
            </a:fld>
            <a:endParaRPr sz="700">
              <a:solidFill>
                <a:srgbClr val="BFBFBF"/>
              </a:solidFill>
              <a:latin typeface="Meiryo"/>
              <a:ea typeface="Meiryo"/>
              <a:cs typeface="Meiryo"/>
              <a:sym typeface="Meiryo"/>
            </a:endParaRPr>
          </a:p>
        </p:txBody>
      </p:sp>
      <p:pic>
        <p:nvPicPr>
          <p:cNvPr id="84" name="Google Shape;84;p37"/>
          <p:cNvPicPr preferRelativeResize="0"/>
          <p:nvPr/>
        </p:nvPicPr>
        <p:blipFill rotWithShape="1">
          <a:blip r:embed="rId2">
            <a:alphaModFix/>
          </a:blip>
          <a:srcRect/>
          <a:stretch/>
        </p:blipFill>
        <p:spPr>
          <a:xfrm>
            <a:off x="285750" y="6534150"/>
            <a:ext cx="814388" cy="93663"/>
          </a:xfrm>
          <a:prstGeom prst="rect">
            <a:avLst/>
          </a:prstGeom>
          <a:noFill/>
          <a:ln>
            <a:noFill/>
          </a:ln>
        </p:spPr>
      </p:pic>
      <p:sp>
        <p:nvSpPr>
          <p:cNvPr id="85" name="Google Shape;85;p37"/>
          <p:cNvSpPr txBox="1">
            <a:spLocks noGrp="1"/>
          </p:cNvSpPr>
          <p:nvPr>
            <p:ph type="ctrTitle"/>
          </p:nvPr>
        </p:nvSpPr>
        <p:spPr>
          <a:xfrm>
            <a:off x="587376" y="583184"/>
            <a:ext cx="11014607" cy="564262"/>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SzPts val="1400"/>
              <a:buNone/>
              <a:defRPr sz="2800" b="1" i="0" u="none" strike="noStrike" cap="none">
                <a:solidFill>
                  <a:schemeClr val="dk2"/>
                </a:solidFill>
                <a:latin typeface="Meiryo"/>
                <a:ea typeface="Meiryo"/>
                <a:cs typeface="Meiryo"/>
                <a:sym typeface="Meiryo"/>
              </a:defRPr>
            </a:lvl1pPr>
            <a:lvl2pPr marR="0" lvl="1"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R="0" lvl="2"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R="0" lvl="3"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R="0" lvl="4"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R="0" lvl="5"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86" name="Google Shape;86;p37"/>
          <p:cNvSpPr txBox="1">
            <a:spLocks noGrp="1"/>
          </p:cNvSpPr>
          <p:nvPr>
            <p:ph type="body" idx="1"/>
          </p:nvPr>
        </p:nvSpPr>
        <p:spPr>
          <a:xfrm>
            <a:off x="587374" y="1098189"/>
            <a:ext cx="11014609" cy="792088"/>
          </a:xfrm>
          <a:prstGeom prst="rect">
            <a:avLst/>
          </a:prstGeom>
          <a:noFill/>
          <a:ln>
            <a:noFill/>
          </a:ln>
        </p:spPr>
        <p:txBody>
          <a:bodyPr spcFirstLastPara="1" wrap="square" lIns="0" tIns="0" rIns="0" bIns="0" anchor="t" anchorCtr="0">
            <a:noAutofit/>
          </a:bodyPr>
          <a:lstStyle>
            <a:lvl1pPr marL="457200" marR="0" lvl="0" indent="-228600" algn="l" rtl="0">
              <a:lnSpc>
                <a:spcPct val="130000"/>
              </a:lnSpc>
              <a:spcBef>
                <a:spcPts val="0"/>
              </a:spcBef>
              <a:spcAft>
                <a:spcPts val="0"/>
              </a:spcAft>
              <a:buClr>
                <a:srgbClr val="0C0C0C"/>
              </a:buClr>
              <a:buSzPts val="1400"/>
              <a:buFont typeface="Arial"/>
              <a:buNone/>
              <a:defRPr sz="1400" b="0" i="0" u="none" strike="noStrike" cap="none">
                <a:solidFill>
                  <a:srgbClr val="0C0C0C"/>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コピーライト+ページ番号">
  <p:cSld name="コピーライト+ページ番号">
    <p:spTree>
      <p:nvGrpSpPr>
        <p:cNvPr id="1" name="Shape 87"/>
        <p:cNvGrpSpPr/>
        <p:nvPr/>
      </p:nvGrpSpPr>
      <p:grpSpPr>
        <a:xfrm>
          <a:off x="0" y="0"/>
          <a:ext cx="0" cy="0"/>
          <a:chOff x="0" y="0"/>
          <a:chExt cx="0" cy="0"/>
        </a:xfrm>
      </p:grpSpPr>
      <p:sp>
        <p:nvSpPr>
          <p:cNvPr id="88" name="Google Shape;88;p38"/>
          <p:cNvSpPr txBox="1"/>
          <p:nvPr/>
        </p:nvSpPr>
        <p:spPr>
          <a:xfrm>
            <a:off x="11160125" y="6389688"/>
            <a:ext cx="728663" cy="365125"/>
          </a:xfrm>
          <a:prstGeom prst="rect">
            <a:avLst/>
          </a:prstGeom>
          <a:noFill/>
          <a:ln>
            <a:noFill/>
          </a:ln>
        </p:spPr>
        <p:txBody>
          <a:bodyPr spcFirstLastPara="1" wrap="square" lIns="0" tIns="45700" rIns="0" bIns="45700" anchor="ctr" anchorCtr="0">
            <a:noAutofit/>
          </a:bodyPr>
          <a:lstStyle/>
          <a:p>
            <a:pPr marL="0" marR="0" lvl="0" indent="0" algn="r" rtl="0">
              <a:spcBef>
                <a:spcPts val="0"/>
              </a:spcBef>
              <a:spcAft>
                <a:spcPts val="0"/>
              </a:spcAft>
              <a:buNone/>
            </a:pPr>
            <a:fld id="{00000000-1234-1234-1234-123412341234}" type="slidenum">
              <a:rPr lang="ja-JP" sz="700">
                <a:solidFill>
                  <a:srgbClr val="BFBFBF"/>
                </a:solidFill>
                <a:latin typeface="Meiryo"/>
                <a:ea typeface="Meiryo"/>
                <a:cs typeface="Meiryo"/>
                <a:sym typeface="Meiryo"/>
              </a:rPr>
              <a:t>‹#›</a:t>
            </a:fld>
            <a:endParaRPr sz="700">
              <a:solidFill>
                <a:srgbClr val="BFBFBF"/>
              </a:solidFill>
              <a:latin typeface="Meiryo"/>
              <a:ea typeface="Meiryo"/>
              <a:cs typeface="Meiryo"/>
              <a:sym typeface="Meiryo"/>
            </a:endParaRPr>
          </a:p>
        </p:txBody>
      </p:sp>
      <p:pic>
        <p:nvPicPr>
          <p:cNvPr id="89" name="Google Shape;89;p38"/>
          <p:cNvPicPr preferRelativeResize="0"/>
          <p:nvPr/>
        </p:nvPicPr>
        <p:blipFill rotWithShape="1">
          <a:blip r:embed="rId2">
            <a:alphaModFix/>
          </a:blip>
          <a:srcRect/>
          <a:stretch/>
        </p:blipFill>
        <p:spPr>
          <a:xfrm>
            <a:off x="285750" y="6534150"/>
            <a:ext cx="814388" cy="93663"/>
          </a:xfrm>
          <a:prstGeom prst="rect">
            <a:avLst/>
          </a:prstGeom>
          <a:noFill/>
          <a:ln>
            <a:noFill/>
          </a:ln>
        </p:spPr>
      </p:pic>
      <p:sp>
        <p:nvSpPr>
          <p:cNvPr id="90" name="Google Shape;90;p38"/>
          <p:cNvSpPr txBox="1">
            <a:spLocks noGrp="1"/>
          </p:cNvSpPr>
          <p:nvPr>
            <p:ph type="sldNum" idx="12"/>
          </p:nvPr>
        </p:nvSpPr>
        <p:spPr>
          <a:xfrm>
            <a:off x="9336088"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spcAft>
                <a:spcPts val="0"/>
              </a:spcAft>
              <a:buNone/>
              <a:defRPr sz="1800">
                <a:solidFill>
                  <a:schemeClr val="lt1"/>
                </a:solidFill>
                <a:latin typeface="Calibri"/>
                <a:ea typeface="Calibri"/>
                <a:cs typeface="Calibri"/>
                <a:sym typeface="Calibri"/>
              </a:defRPr>
            </a:lvl1pPr>
            <a:lvl2pPr marL="0" marR="0" lvl="1" indent="0" algn="l" rtl="0">
              <a:spcBef>
                <a:spcPts val="0"/>
              </a:spcBef>
              <a:spcAft>
                <a:spcPts val="0"/>
              </a:spcAft>
              <a:buNone/>
              <a:defRPr sz="1800">
                <a:solidFill>
                  <a:schemeClr val="lt1"/>
                </a:solidFill>
                <a:latin typeface="Calibri"/>
                <a:ea typeface="Calibri"/>
                <a:cs typeface="Calibri"/>
                <a:sym typeface="Calibri"/>
              </a:defRPr>
            </a:lvl2pPr>
            <a:lvl3pPr marL="0" marR="0" lvl="2" indent="0" algn="l" rtl="0">
              <a:spcBef>
                <a:spcPts val="0"/>
              </a:spcBef>
              <a:spcAft>
                <a:spcPts val="0"/>
              </a:spcAft>
              <a:buNone/>
              <a:defRPr sz="1800">
                <a:solidFill>
                  <a:schemeClr val="lt1"/>
                </a:solidFill>
                <a:latin typeface="Calibri"/>
                <a:ea typeface="Calibri"/>
                <a:cs typeface="Calibri"/>
                <a:sym typeface="Calibri"/>
              </a:defRPr>
            </a:lvl3pPr>
            <a:lvl4pPr marL="0" marR="0" lvl="3" indent="0" algn="l" rtl="0">
              <a:spcBef>
                <a:spcPts val="0"/>
              </a:spcBef>
              <a:spcAft>
                <a:spcPts val="0"/>
              </a:spcAft>
              <a:buNone/>
              <a:defRPr sz="1800">
                <a:solidFill>
                  <a:schemeClr val="lt1"/>
                </a:solidFill>
                <a:latin typeface="Calibri"/>
                <a:ea typeface="Calibri"/>
                <a:cs typeface="Calibri"/>
                <a:sym typeface="Calibri"/>
              </a:defRPr>
            </a:lvl4pPr>
            <a:lvl5pPr marL="0" marR="0" lvl="4" indent="0" algn="l" rtl="0">
              <a:spcBef>
                <a:spcPts val="0"/>
              </a:spcBef>
              <a:spcAft>
                <a:spcPts val="0"/>
              </a:spcAft>
              <a:buNone/>
              <a:defRPr sz="1800">
                <a:solidFill>
                  <a:schemeClr val="lt1"/>
                </a:solidFill>
                <a:latin typeface="Calibri"/>
                <a:ea typeface="Calibri"/>
                <a:cs typeface="Calibri"/>
                <a:sym typeface="Calibri"/>
              </a:defRPr>
            </a:lvl5pPr>
            <a:lvl6pPr marL="0" marR="0" lvl="5" indent="0" algn="l" rtl="0">
              <a:spcBef>
                <a:spcPts val="0"/>
              </a:spcBef>
              <a:spcAft>
                <a:spcPts val="0"/>
              </a:spcAft>
              <a:buNone/>
              <a:defRPr sz="1800">
                <a:solidFill>
                  <a:schemeClr val="lt1"/>
                </a:solidFill>
                <a:latin typeface="Calibri"/>
                <a:ea typeface="Calibri"/>
                <a:cs typeface="Calibri"/>
                <a:sym typeface="Calibri"/>
              </a:defRPr>
            </a:lvl6pPr>
            <a:lvl7pPr marL="0" marR="0" lvl="6" indent="0" algn="l" rtl="0">
              <a:spcBef>
                <a:spcPts val="0"/>
              </a:spcBef>
              <a:spcAft>
                <a:spcPts val="0"/>
              </a:spcAft>
              <a:buNone/>
              <a:defRPr sz="1800">
                <a:solidFill>
                  <a:schemeClr val="lt1"/>
                </a:solidFill>
                <a:latin typeface="Calibri"/>
                <a:ea typeface="Calibri"/>
                <a:cs typeface="Calibri"/>
                <a:sym typeface="Calibri"/>
              </a:defRPr>
            </a:lvl7pPr>
            <a:lvl8pPr marL="0" marR="0" lvl="7" indent="0" algn="l" rtl="0">
              <a:spcBef>
                <a:spcPts val="0"/>
              </a:spcBef>
              <a:spcAft>
                <a:spcPts val="0"/>
              </a:spcAft>
              <a:buNone/>
              <a:defRPr sz="1800">
                <a:solidFill>
                  <a:schemeClr val="lt1"/>
                </a:solidFill>
                <a:latin typeface="Calibri"/>
                <a:ea typeface="Calibri"/>
                <a:cs typeface="Calibri"/>
                <a:sym typeface="Calibri"/>
              </a:defRPr>
            </a:lvl8pPr>
            <a:lvl9pPr marL="0" marR="0" lvl="8" indent="0" algn="l" rtl="0">
              <a:spcBef>
                <a:spcPts val="0"/>
              </a:spcBef>
              <a:spcAft>
                <a:spcPts val="0"/>
              </a:spcAft>
              <a:buNone/>
              <a:defRPr sz="1800">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MSC_プロダクト資料表紙（社外秘）">
  <p:cSld name="MSC_プロダクト資料表紙（社外秘）">
    <p:bg>
      <p:bgPr>
        <a:gradFill>
          <a:gsLst>
            <a:gs pos="0">
              <a:srgbClr val="030053"/>
            </a:gs>
            <a:gs pos="23000">
              <a:srgbClr val="030053"/>
            </a:gs>
            <a:gs pos="69000">
              <a:srgbClr val="03003D"/>
            </a:gs>
            <a:gs pos="99000">
              <a:srgbClr val="03003D"/>
            </a:gs>
            <a:gs pos="100000">
              <a:srgbClr val="03003D"/>
            </a:gs>
          </a:gsLst>
          <a:path path="circle">
            <a:fillToRect l="50000" t="50000" r="50000" b="50000"/>
          </a:path>
          <a:tileRect/>
        </a:gradFill>
        <a:effectLst/>
      </p:bgPr>
    </p:bg>
    <p:spTree>
      <p:nvGrpSpPr>
        <p:cNvPr id="1" name="Shape 93"/>
        <p:cNvGrpSpPr/>
        <p:nvPr/>
      </p:nvGrpSpPr>
      <p:grpSpPr>
        <a:xfrm>
          <a:off x="0" y="0"/>
          <a:ext cx="0" cy="0"/>
          <a:chOff x="0" y="0"/>
          <a:chExt cx="0" cy="0"/>
        </a:xfrm>
      </p:grpSpPr>
      <p:sp>
        <p:nvSpPr>
          <p:cNvPr id="94" name="Google Shape;94;p43"/>
          <p:cNvSpPr/>
          <p:nvPr/>
        </p:nvSpPr>
        <p:spPr>
          <a:xfrm flipH="1">
            <a:off x="10017125" y="2768600"/>
            <a:ext cx="2174875" cy="4089400"/>
          </a:xfrm>
          <a:prstGeom prst="rtTriangle">
            <a:avLst/>
          </a:prstGeom>
          <a:solidFill>
            <a:srgbClr val="FFFFFF">
              <a:alpha val="12156"/>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95" name="Google Shape;95;p43"/>
          <p:cNvSpPr/>
          <p:nvPr/>
        </p:nvSpPr>
        <p:spPr>
          <a:xfrm flipH="1">
            <a:off x="10456863" y="3595688"/>
            <a:ext cx="1735137" cy="3262312"/>
          </a:xfrm>
          <a:prstGeom prst="rtTriangle">
            <a:avLst/>
          </a:prstGeom>
          <a:solidFill>
            <a:srgbClr val="FFFFFF">
              <a:alpha val="12156"/>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96" name="Google Shape;96;p43"/>
          <p:cNvSpPr/>
          <p:nvPr/>
        </p:nvSpPr>
        <p:spPr>
          <a:xfrm rot="10800000" flipH="1">
            <a:off x="0" y="0"/>
            <a:ext cx="962025" cy="1806575"/>
          </a:xfrm>
          <a:prstGeom prst="rtTriangle">
            <a:avLst/>
          </a:prstGeom>
          <a:solidFill>
            <a:srgbClr val="FFFFFF">
              <a:alpha val="2000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97" name="Google Shape;97;p43"/>
          <p:cNvPicPr preferRelativeResize="0"/>
          <p:nvPr/>
        </p:nvPicPr>
        <p:blipFill rotWithShape="1">
          <a:blip r:embed="rId2">
            <a:alphaModFix/>
          </a:blip>
          <a:srcRect/>
          <a:stretch/>
        </p:blipFill>
        <p:spPr>
          <a:xfrm>
            <a:off x="587375" y="6116638"/>
            <a:ext cx="889000" cy="153987"/>
          </a:xfrm>
          <a:prstGeom prst="rect">
            <a:avLst/>
          </a:prstGeom>
          <a:noFill/>
          <a:ln>
            <a:noFill/>
          </a:ln>
        </p:spPr>
      </p:pic>
      <p:sp>
        <p:nvSpPr>
          <p:cNvPr id="98" name="Google Shape;98;p43"/>
          <p:cNvSpPr/>
          <p:nvPr/>
        </p:nvSpPr>
        <p:spPr>
          <a:xfrm flipH="1">
            <a:off x="11707813" y="5946775"/>
            <a:ext cx="484187" cy="911225"/>
          </a:xfrm>
          <a:prstGeom prst="rtTriangle">
            <a:avLst/>
          </a:prstGeom>
          <a:solidFill>
            <a:srgbClr val="FF003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99" name="Google Shape;99;p43"/>
          <p:cNvSpPr/>
          <p:nvPr/>
        </p:nvSpPr>
        <p:spPr>
          <a:xfrm rot="10800000" flipH="1">
            <a:off x="0" y="0"/>
            <a:ext cx="363538" cy="682625"/>
          </a:xfrm>
          <a:prstGeom prst="rtTriangle">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00" name="Google Shape;100;p43"/>
          <p:cNvPicPr preferRelativeResize="0"/>
          <p:nvPr/>
        </p:nvPicPr>
        <p:blipFill rotWithShape="1">
          <a:blip r:embed="rId3">
            <a:alphaModFix/>
          </a:blip>
          <a:srcRect/>
          <a:stretch/>
        </p:blipFill>
        <p:spPr>
          <a:xfrm>
            <a:off x="285750" y="6534150"/>
            <a:ext cx="814388" cy="93663"/>
          </a:xfrm>
          <a:prstGeom prst="rect">
            <a:avLst/>
          </a:prstGeom>
          <a:noFill/>
          <a:ln>
            <a:noFill/>
          </a:ln>
        </p:spPr>
      </p:pic>
      <p:sp>
        <p:nvSpPr>
          <p:cNvPr id="101" name="Google Shape;101;p43"/>
          <p:cNvSpPr txBox="1">
            <a:spLocks noGrp="1"/>
          </p:cNvSpPr>
          <p:nvPr>
            <p:ph type="body" idx="1"/>
          </p:nvPr>
        </p:nvSpPr>
        <p:spPr>
          <a:xfrm>
            <a:off x="587375" y="5278295"/>
            <a:ext cx="5131879" cy="217991"/>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000"/>
              </a:spcBef>
              <a:spcAft>
                <a:spcPts val="0"/>
              </a:spcAft>
              <a:buClr>
                <a:schemeClr val="lt1"/>
              </a:buClr>
              <a:buSzPts val="1200"/>
              <a:buFont typeface="Arial"/>
              <a:buNone/>
              <a:defRPr sz="1200" b="1" i="0" u="none" strike="noStrike" cap="none">
                <a:solidFill>
                  <a:schemeClr val="lt1"/>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2" name="Google Shape;102;p43"/>
          <p:cNvSpPr txBox="1">
            <a:spLocks noGrp="1"/>
          </p:cNvSpPr>
          <p:nvPr>
            <p:ph type="body" idx="2"/>
          </p:nvPr>
        </p:nvSpPr>
        <p:spPr>
          <a:xfrm>
            <a:off x="587375" y="4409440"/>
            <a:ext cx="8871585" cy="660399"/>
          </a:xfrm>
          <a:prstGeom prst="rect">
            <a:avLst/>
          </a:prstGeom>
          <a:noFill/>
          <a:ln>
            <a:noFill/>
          </a:ln>
        </p:spPr>
        <p:txBody>
          <a:bodyPr spcFirstLastPara="1" wrap="square" lIns="0" tIns="0" rIns="0" bIns="0" anchor="b" anchorCtr="0">
            <a:noAutofit/>
          </a:bodyPr>
          <a:lstStyle>
            <a:lvl1pPr marL="457200" marR="0" lvl="0" indent="-228600" algn="l" rtl="0">
              <a:lnSpc>
                <a:spcPct val="120000"/>
              </a:lnSpc>
              <a:spcBef>
                <a:spcPts val="0"/>
              </a:spcBef>
              <a:spcAft>
                <a:spcPts val="0"/>
              </a:spcAft>
              <a:buClr>
                <a:schemeClr val="lt1"/>
              </a:buClr>
              <a:buSzPts val="1600"/>
              <a:buFont typeface="Arial"/>
              <a:buNone/>
              <a:defRPr sz="1600" b="1" i="0" u="none" strike="noStrike" cap="none">
                <a:solidFill>
                  <a:schemeClr val="lt1"/>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3" name="Google Shape;103;p43"/>
          <p:cNvSpPr txBox="1">
            <a:spLocks noGrp="1"/>
          </p:cNvSpPr>
          <p:nvPr>
            <p:ph type="body" idx="3"/>
          </p:nvPr>
        </p:nvSpPr>
        <p:spPr>
          <a:xfrm>
            <a:off x="587375" y="1698498"/>
            <a:ext cx="11017250" cy="2065291"/>
          </a:xfrm>
          <a:prstGeom prst="rect">
            <a:avLst/>
          </a:prstGeom>
          <a:noFill/>
          <a:ln>
            <a:noFill/>
          </a:ln>
        </p:spPr>
        <p:txBody>
          <a:bodyPr spcFirstLastPara="1" wrap="square" lIns="0" tIns="36000" rIns="0" bIns="0" anchor="t" anchorCtr="0">
            <a:noAutofit/>
          </a:bodyPr>
          <a:lstStyle>
            <a:lvl1pPr marL="457200" marR="0" lvl="0" indent="-228600" algn="l" rtl="0">
              <a:lnSpc>
                <a:spcPct val="120000"/>
              </a:lnSpc>
              <a:spcBef>
                <a:spcPts val="1000"/>
              </a:spcBef>
              <a:spcAft>
                <a:spcPts val="0"/>
              </a:spcAft>
              <a:buClr>
                <a:schemeClr val="lt1"/>
              </a:buClr>
              <a:buSzPts val="4000"/>
              <a:buFont typeface="Arial"/>
              <a:buNone/>
              <a:defRPr sz="4000" b="1" i="0" u="none" strike="noStrike" cap="none">
                <a:solidFill>
                  <a:schemeClr val="lt1"/>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MSC_プロダクト資料中表紙（社外秘）">
  <p:cSld name="MSC_プロダクト資料中表紙（社外秘）">
    <p:spTree>
      <p:nvGrpSpPr>
        <p:cNvPr id="1" name="Shape 104"/>
        <p:cNvGrpSpPr/>
        <p:nvPr/>
      </p:nvGrpSpPr>
      <p:grpSpPr>
        <a:xfrm>
          <a:off x="0" y="0"/>
          <a:ext cx="0" cy="0"/>
          <a:chOff x="0" y="0"/>
          <a:chExt cx="0" cy="0"/>
        </a:xfrm>
      </p:grpSpPr>
      <p:pic>
        <p:nvPicPr>
          <p:cNvPr id="105" name="Google Shape;105;p44"/>
          <p:cNvPicPr preferRelativeResize="0"/>
          <p:nvPr/>
        </p:nvPicPr>
        <p:blipFill rotWithShape="1">
          <a:blip r:embed="rId2">
            <a:alphaModFix/>
          </a:blip>
          <a:srcRect/>
          <a:stretch/>
        </p:blipFill>
        <p:spPr>
          <a:xfrm>
            <a:off x="10367963" y="3427413"/>
            <a:ext cx="1824037" cy="3430587"/>
          </a:xfrm>
          <a:prstGeom prst="rect">
            <a:avLst/>
          </a:prstGeom>
          <a:noFill/>
          <a:ln>
            <a:noFill/>
          </a:ln>
        </p:spPr>
      </p:pic>
      <p:sp>
        <p:nvSpPr>
          <p:cNvPr id="106" name="Google Shape;106;p44"/>
          <p:cNvSpPr txBox="1"/>
          <p:nvPr/>
        </p:nvSpPr>
        <p:spPr>
          <a:xfrm>
            <a:off x="11160125" y="6389688"/>
            <a:ext cx="728663" cy="365125"/>
          </a:xfrm>
          <a:prstGeom prst="rect">
            <a:avLst/>
          </a:prstGeom>
          <a:noFill/>
          <a:ln>
            <a:noFill/>
          </a:ln>
        </p:spPr>
        <p:txBody>
          <a:bodyPr spcFirstLastPara="1" wrap="square" lIns="0" tIns="45700" rIns="0" bIns="45700" anchor="ctr" anchorCtr="0">
            <a:noAutofit/>
          </a:bodyPr>
          <a:lstStyle/>
          <a:p>
            <a:pPr marL="0" marR="0" lvl="0" indent="0" algn="r" rtl="0">
              <a:spcBef>
                <a:spcPts val="0"/>
              </a:spcBef>
              <a:spcAft>
                <a:spcPts val="0"/>
              </a:spcAft>
              <a:buNone/>
            </a:pPr>
            <a:fld id="{00000000-1234-1234-1234-123412341234}" type="slidenum">
              <a:rPr lang="ja-JP" sz="700">
                <a:solidFill>
                  <a:schemeClr val="lt1"/>
                </a:solidFill>
                <a:latin typeface="Meiryo"/>
                <a:ea typeface="Meiryo"/>
                <a:cs typeface="Meiryo"/>
                <a:sym typeface="Meiryo"/>
              </a:rPr>
              <a:t>‹#›</a:t>
            </a:fld>
            <a:endParaRPr sz="700">
              <a:solidFill>
                <a:schemeClr val="lt1"/>
              </a:solidFill>
              <a:latin typeface="Meiryo"/>
              <a:ea typeface="Meiryo"/>
              <a:cs typeface="Meiryo"/>
              <a:sym typeface="Meiryo"/>
            </a:endParaRPr>
          </a:p>
        </p:txBody>
      </p:sp>
      <p:pic>
        <p:nvPicPr>
          <p:cNvPr id="107" name="Google Shape;107;p44"/>
          <p:cNvPicPr preferRelativeResize="0"/>
          <p:nvPr/>
        </p:nvPicPr>
        <p:blipFill rotWithShape="1">
          <a:blip r:embed="rId3">
            <a:alphaModFix/>
          </a:blip>
          <a:srcRect/>
          <a:stretch/>
        </p:blipFill>
        <p:spPr>
          <a:xfrm>
            <a:off x="209550" y="6451600"/>
            <a:ext cx="965200" cy="260350"/>
          </a:xfrm>
          <a:prstGeom prst="rect">
            <a:avLst/>
          </a:prstGeom>
          <a:noFill/>
          <a:ln>
            <a:noFill/>
          </a:ln>
        </p:spPr>
      </p:pic>
      <p:sp>
        <p:nvSpPr>
          <p:cNvPr id="108" name="Google Shape;108;p44"/>
          <p:cNvSpPr txBox="1">
            <a:spLocks noGrp="1"/>
          </p:cNvSpPr>
          <p:nvPr>
            <p:ph type="body" idx="1"/>
          </p:nvPr>
        </p:nvSpPr>
        <p:spPr>
          <a:xfrm>
            <a:off x="587375" y="2468880"/>
            <a:ext cx="11017250" cy="1738172"/>
          </a:xfrm>
          <a:prstGeom prst="rect">
            <a:avLst/>
          </a:prstGeom>
          <a:noFill/>
          <a:ln>
            <a:noFill/>
          </a:ln>
        </p:spPr>
        <p:txBody>
          <a:bodyPr spcFirstLastPara="1" wrap="square" lIns="0" tIns="0" rIns="0" bIns="0" anchor="ctr" anchorCtr="0">
            <a:noAutofit/>
          </a:bodyPr>
          <a:lstStyle>
            <a:lvl1pPr marL="457200" marR="0" lvl="0" indent="-228600" algn="ctr" rtl="0">
              <a:lnSpc>
                <a:spcPct val="110000"/>
              </a:lnSpc>
              <a:spcBef>
                <a:spcPts val="0"/>
              </a:spcBef>
              <a:spcAft>
                <a:spcPts val="0"/>
              </a:spcAft>
              <a:buClr>
                <a:srgbClr val="00003E"/>
              </a:buClr>
              <a:buSzPts val="4400"/>
              <a:buFont typeface="Arial"/>
              <a:buNone/>
              <a:defRPr sz="4400" b="1" i="0" u="none" strike="noStrike" cap="none">
                <a:solidFill>
                  <a:srgbClr val="00003E"/>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タイトル+コピーライト+ページ番号（広社外秘）">
  <p:cSld name="タイトル+コピーライト+ページ番号（広社外秘）">
    <p:spTree>
      <p:nvGrpSpPr>
        <p:cNvPr id="1" name="Shape 109"/>
        <p:cNvGrpSpPr/>
        <p:nvPr/>
      </p:nvGrpSpPr>
      <p:grpSpPr>
        <a:xfrm>
          <a:off x="0" y="0"/>
          <a:ext cx="0" cy="0"/>
          <a:chOff x="0" y="0"/>
          <a:chExt cx="0" cy="0"/>
        </a:xfrm>
      </p:grpSpPr>
      <p:sp>
        <p:nvSpPr>
          <p:cNvPr id="110" name="Google Shape;110;p45"/>
          <p:cNvSpPr txBox="1"/>
          <p:nvPr/>
        </p:nvSpPr>
        <p:spPr>
          <a:xfrm>
            <a:off x="11160125" y="6389688"/>
            <a:ext cx="728663" cy="365125"/>
          </a:xfrm>
          <a:prstGeom prst="rect">
            <a:avLst/>
          </a:prstGeom>
          <a:noFill/>
          <a:ln>
            <a:noFill/>
          </a:ln>
        </p:spPr>
        <p:txBody>
          <a:bodyPr spcFirstLastPara="1" wrap="square" lIns="0" tIns="45700" rIns="0" bIns="45700" anchor="ctr" anchorCtr="0">
            <a:noAutofit/>
          </a:bodyPr>
          <a:lstStyle/>
          <a:p>
            <a:pPr marL="0" marR="0" lvl="0" indent="0" algn="r" rtl="0">
              <a:spcBef>
                <a:spcPts val="0"/>
              </a:spcBef>
              <a:spcAft>
                <a:spcPts val="0"/>
              </a:spcAft>
              <a:buNone/>
            </a:pPr>
            <a:fld id="{00000000-1234-1234-1234-123412341234}" type="slidenum">
              <a:rPr lang="ja-JP" sz="700">
                <a:solidFill>
                  <a:srgbClr val="BFBFBF"/>
                </a:solidFill>
                <a:latin typeface="Meiryo"/>
                <a:ea typeface="Meiryo"/>
                <a:cs typeface="Meiryo"/>
                <a:sym typeface="Meiryo"/>
              </a:rPr>
              <a:t>‹#›</a:t>
            </a:fld>
            <a:endParaRPr sz="700">
              <a:solidFill>
                <a:srgbClr val="BFBFBF"/>
              </a:solidFill>
              <a:latin typeface="Meiryo"/>
              <a:ea typeface="Meiryo"/>
              <a:cs typeface="Meiryo"/>
              <a:sym typeface="Meiryo"/>
            </a:endParaRPr>
          </a:p>
        </p:txBody>
      </p:sp>
      <p:pic>
        <p:nvPicPr>
          <p:cNvPr id="111" name="Google Shape;111;p45"/>
          <p:cNvPicPr preferRelativeResize="0"/>
          <p:nvPr/>
        </p:nvPicPr>
        <p:blipFill rotWithShape="1">
          <a:blip r:embed="rId2">
            <a:alphaModFix/>
          </a:blip>
          <a:srcRect/>
          <a:stretch/>
        </p:blipFill>
        <p:spPr>
          <a:xfrm>
            <a:off x="285750" y="6534150"/>
            <a:ext cx="814388" cy="93663"/>
          </a:xfrm>
          <a:prstGeom prst="rect">
            <a:avLst/>
          </a:prstGeom>
          <a:noFill/>
          <a:ln>
            <a:noFill/>
          </a:ln>
        </p:spPr>
      </p:pic>
      <p:sp>
        <p:nvSpPr>
          <p:cNvPr id="112" name="Google Shape;112;p45"/>
          <p:cNvSpPr txBox="1">
            <a:spLocks noGrp="1"/>
          </p:cNvSpPr>
          <p:nvPr>
            <p:ph type="ctrTitle"/>
          </p:nvPr>
        </p:nvSpPr>
        <p:spPr>
          <a:xfrm>
            <a:off x="587376" y="583184"/>
            <a:ext cx="11014607" cy="564262"/>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SzPts val="1400"/>
              <a:buNone/>
              <a:defRPr sz="2800" b="1" i="0" u="none" strike="noStrike" cap="none">
                <a:solidFill>
                  <a:srgbClr val="00003E"/>
                </a:solidFill>
                <a:latin typeface="Meiryo"/>
                <a:ea typeface="Meiryo"/>
                <a:cs typeface="Meiryo"/>
                <a:sym typeface="Meiryo"/>
              </a:defRPr>
            </a:lvl1pPr>
            <a:lvl2pPr marR="0" lvl="1"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R="0" lvl="2"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R="0" lvl="3"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R="0" lvl="4"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R="0" lvl="5"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タイトル+説明文＋コピーライト+ページ番号（社外秘）">
  <p:cSld name="タイトル+説明文＋コピーライト+ページ番号（社外秘）">
    <p:spTree>
      <p:nvGrpSpPr>
        <p:cNvPr id="1" name="Shape 113"/>
        <p:cNvGrpSpPr/>
        <p:nvPr/>
      </p:nvGrpSpPr>
      <p:grpSpPr>
        <a:xfrm>
          <a:off x="0" y="0"/>
          <a:ext cx="0" cy="0"/>
          <a:chOff x="0" y="0"/>
          <a:chExt cx="0" cy="0"/>
        </a:xfrm>
      </p:grpSpPr>
      <p:sp>
        <p:nvSpPr>
          <p:cNvPr id="114" name="Google Shape;114;p46"/>
          <p:cNvSpPr txBox="1"/>
          <p:nvPr/>
        </p:nvSpPr>
        <p:spPr>
          <a:xfrm>
            <a:off x="11160125" y="6389688"/>
            <a:ext cx="728663" cy="365125"/>
          </a:xfrm>
          <a:prstGeom prst="rect">
            <a:avLst/>
          </a:prstGeom>
          <a:noFill/>
          <a:ln>
            <a:noFill/>
          </a:ln>
        </p:spPr>
        <p:txBody>
          <a:bodyPr spcFirstLastPara="1" wrap="square" lIns="0" tIns="45700" rIns="0" bIns="45700" anchor="ctr" anchorCtr="0">
            <a:noAutofit/>
          </a:bodyPr>
          <a:lstStyle/>
          <a:p>
            <a:pPr marL="0" marR="0" lvl="0" indent="0" algn="r" rtl="0">
              <a:spcBef>
                <a:spcPts val="0"/>
              </a:spcBef>
              <a:spcAft>
                <a:spcPts val="0"/>
              </a:spcAft>
              <a:buNone/>
            </a:pPr>
            <a:fld id="{00000000-1234-1234-1234-123412341234}" type="slidenum">
              <a:rPr lang="ja-JP" sz="700">
                <a:solidFill>
                  <a:srgbClr val="BFBFBF"/>
                </a:solidFill>
                <a:latin typeface="Meiryo"/>
                <a:ea typeface="Meiryo"/>
                <a:cs typeface="Meiryo"/>
                <a:sym typeface="Meiryo"/>
              </a:rPr>
              <a:t>‹#›</a:t>
            </a:fld>
            <a:endParaRPr sz="700">
              <a:solidFill>
                <a:srgbClr val="BFBFBF"/>
              </a:solidFill>
              <a:latin typeface="Meiryo"/>
              <a:ea typeface="Meiryo"/>
              <a:cs typeface="Meiryo"/>
              <a:sym typeface="Meiryo"/>
            </a:endParaRPr>
          </a:p>
        </p:txBody>
      </p:sp>
      <p:pic>
        <p:nvPicPr>
          <p:cNvPr id="115" name="Google Shape;115;p46"/>
          <p:cNvPicPr preferRelativeResize="0"/>
          <p:nvPr/>
        </p:nvPicPr>
        <p:blipFill rotWithShape="1">
          <a:blip r:embed="rId2">
            <a:alphaModFix/>
          </a:blip>
          <a:srcRect/>
          <a:stretch/>
        </p:blipFill>
        <p:spPr>
          <a:xfrm>
            <a:off x="285750" y="6534150"/>
            <a:ext cx="814388" cy="93663"/>
          </a:xfrm>
          <a:prstGeom prst="rect">
            <a:avLst/>
          </a:prstGeom>
          <a:noFill/>
          <a:ln>
            <a:noFill/>
          </a:ln>
        </p:spPr>
      </p:pic>
      <p:sp>
        <p:nvSpPr>
          <p:cNvPr id="116" name="Google Shape;116;p46"/>
          <p:cNvSpPr txBox="1">
            <a:spLocks noGrp="1"/>
          </p:cNvSpPr>
          <p:nvPr>
            <p:ph type="ctrTitle"/>
          </p:nvPr>
        </p:nvSpPr>
        <p:spPr>
          <a:xfrm>
            <a:off x="587376" y="583184"/>
            <a:ext cx="11014607" cy="564262"/>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SzPts val="1400"/>
              <a:buNone/>
              <a:defRPr sz="2800" b="1" i="0" u="none" strike="noStrike" cap="none">
                <a:solidFill>
                  <a:schemeClr val="dk2"/>
                </a:solidFill>
                <a:latin typeface="Meiryo"/>
                <a:ea typeface="Meiryo"/>
                <a:cs typeface="Meiryo"/>
                <a:sym typeface="Meiryo"/>
              </a:defRPr>
            </a:lvl1pPr>
            <a:lvl2pPr marR="0" lvl="1"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R="0" lvl="2"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R="0" lvl="3"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R="0" lvl="4"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R="0" lvl="5"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117" name="Google Shape;117;p46"/>
          <p:cNvSpPr txBox="1">
            <a:spLocks noGrp="1"/>
          </p:cNvSpPr>
          <p:nvPr>
            <p:ph type="body" idx="1"/>
          </p:nvPr>
        </p:nvSpPr>
        <p:spPr>
          <a:xfrm>
            <a:off x="587374" y="1098189"/>
            <a:ext cx="11014609" cy="792088"/>
          </a:xfrm>
          <a:prstGeom prst="rect">
            <a:avLst/>
          </a:prstGeom>
          <a:noFill/>
          <a:ln>
            <a:noFill/>
          </a:ln>
        </p:spPr>
        <p:txBody>
          <a:bodyPr spcFirstLastPara="1" wrap="square" lIns="0" tIns="0" rIns="0" bIns="0" anchor="t" anchorCtr="0">
            <a:noAutofit/>
          </a:bodyPr>
          <a:lstStyle>
            <a:lvl1pPr marL="457200" marR="0" lvl="0" indent="-228600" algn="l" rtl="0">
              <a:lnSpc>
                <a:spcPct val="130000"/>
              </a:lnSpc>
              <a:spcBef>
                <a:spcPts val="0"/>
              </a:spcBef>
              <a:spcAft>
                <a:spcPts val="0"/>
              </a:spcAft>
              <a:buClr>
                <a:srgbClr val="0C0C0C"/>
              </a:buClr>
              <a:buSzPts val="1400"/>
              <a:buFont typeface="Arial"/>
              <a:buNone/>
              <a:defRPr sz="1400" b="0" i="0" u="none" strike="noStrike" cap="none">
                <a:solidFill>
                  <a:srgbClr val="0C0C0C"/>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コピーライト+ページ番号（社外秘）">
  <p:cSld name="コピーライト+ページ番号（社外秘）">
    <p:spTree>
      <p:nvGrpSpPr>
        <p:cNvPr id="1" name="Shape 118"/>
        <p:cNvGrpSpPr/>
        <p:nvPr/>
      </p:nvGrpSpPr>
      <p:grpSpPr>
        <a:xfrm>
          <a:off x="0" y="0"/>
          <a:ext cx="0" cy="0"/>
          <a:chOff x="0" y="0"/>
          <a:chExt cx="0" cy="0"/>
        </a:xfrm>
      </p:grpSpPr>
      <p:sp>
        <p:nvSpPr>
          <p:cNvPr id="119" name="Google Shape;119;p47"/>
          <p:cNvSpPr txBox="1"/>
          <p:nvPr/>
        </p:nvSpPr>
        <p:spPr>
          <a:xfrm>
            <a:off x="11160125" y="6389688"/>
            <a:ext cx="728663" cy="365125"/>
          </a:xfrm>
          <a:prstGeom prst="rect">
            <a:avLst/>
          </a:prstGeom>
          <a:noFill/>
          <a:ln>
            <a:noFill/>
          </a:ln>
        </p:spPr>
        <p:txBody>
          <a:bodyPr spcFirstLastPara="1" wrap="square" lIns="0" tIns="45700" rIns="0" bIns="45700" anchor="ctr" anchorCtr="0">
            <a:noAutofit/>
          </a:bodyPr>
          <a:lstStyle/>
          <a:p>
            <a:pPr marL="0" marR="0" lvl="0" indent="0" algn="r" rtl="0">
              <a:spcBef>
                <a:spcPts val="0"/>
              </a:spcBef>
              <a:spcAft>
                <a:spcPts val="0"/>
              </a:spcAft>
              <a:buNone/>
            </a:pPr>
            <a:fld id="{00000000-1234-1234-1234-123412341234}" type="slidenum">
              <a:rPr lang="ja-JP" sz="700">
                <a:solidFill>
                  <a:srgbClr val="BFBFBF"/>
                </a:solidFill>
                <a:latin typeface="Meiryo"/>
                <a:ea typeface="Meiryo"/>
                <a:cs typeface="Meiryo"/>
                <a:sym typeface="Meiryo"/>
              </a:rPr>
              <a:t>‹#›</a:t>
            </a:fld>
            <a:endParaRPr sz="700">
              <a:solidFill>
                <a:srgbClr val="BFBFBF"/>
              </a:solidFill>
              <a:latin typeface="Meiryo"/>
              <a:ea typeface="Meiryo"/>
              <a:cs typeface="Meiryo"/>
              <a:sym typeface="Meiryo"/>
            </a:endParaRPr>
          </a:p>
        </p:txBody>
      </p:sp>
      <p:pic>
        <p:nvPicPr>
          <p:cNvPr id="120" name="Google Shape;120;p47"/>
          <p:cNvPicPr preferRelativeResize="0"/>
          <p:nvPr/>
        </p:nvPicPr>
        <p:blipFill rotWithShape="1">
          <a:blip r:embed="rId2">
            <a:alphaModFix/>
          </a:blip>
          <a:srcRect/>
          <a:stretch/>
        </p:blipFill>
        <p:spPr>
          <a:xfrm>
            <a:off x="285750" y="6534150"/>
            <a:ext cx="814388" cy="93663"/>
          </a:xfrm>
          <a:prstGeom prst="rect">
            <a:avLst/>
          </a:prstGeom>
          <a:noFill/>
          <a:ln>
            <a:noFill/>
          </a:ln>
        </p:spPr>
      </p:pic>
      <p:sp>
        <p:nvSpPr>
          <p:cNvPr id="121" name="Google Shape;121;p47"/>
          <p:cNvSpPr txBox="1">
            <a:spLocks noGrp="1"/>
          </p:cNvSpPr>
          <p:nvPr>
            <p:ph type="sldNum" idx="12"/>
          </p:nvPr>
        </p:nvSpPr>
        <p:spPr>
          <a:xfrm>
            <a:off x="9336088"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spcAft>
                <a:spcPts val="0"/>
              </a:spcAft>
              <a:buNone/>
              <a:defRPr sz="1800">
                <a:solidFill>
                  <a:schemeClr val="lt1"/>
                </a:solidFill>
                <a:latin typeface="Calibri"/>
                <a:ea typeface="Calibri"/>
                <a:cs typeface="Calibri"/>
                <a:sym typeface="Calibri"/>
              </a:defRPr>
            </a:lvl1pPr>
            <a:lvl2pPr marL="0" marR="0" lvl="1" indent="0" algn="l" rtl="0">
              <a:spcBef>
                <a:spcPts val="0"/>
              </a:spcBef>
              <a:spcAft>
                <a:spcPts val="0"/>
              </a:spcAft>
              <a:buNone/>
              <a:defRPr sz="1800">
                <a:solidFill>
                  <a:schemeClr val="lt1"/>
                </a:solidFill>
                <a:latin typeface="Calibri"/>
                <a:ea typeface="Calibri"/>
                <a:cs typeface="Calibri"/>
                <a:sym typeface="Calibri"/>
              </a:defRPr>
            </a:lvl2pPr>
            <a:lvl3pPr marL="0" marR="0" lvl="2" indent="0" algn="l" rtl="0">
              <a:spcBef>
                <a:spcPts val="0"/>
              </a:spcBef>
              <a:spcAft>
                <a:spcPts val="0"/>
              </a:spcAft>
              <a:buNone/>
              <a:defRPr sz="1800">
                <a:solidFill>
                  <a:schemeClr val="lt1"/>
                </a:solidFill>
                <a:latin typeface="Calibri"/>
                <a:ea typeface="Calibri"/>
                <a:cs typeface="Calibri"/>
                <a:sym typeface="Calibri"/>
              </a:defRPr>
            </a:lvl3pPr>
            <a:lvl4pPr marL="0" marR="0" lvl="3" indent="0" algn="l" rtl="0">
              <a:spcBef>
                <a:spcPts val="0"/>
              </a:spcBef>
              <a:spcAft>
                <a:spcPts val="0"/>
              </a:spcAft>
              <a:buNone/>
              <a:defRPr sz="1800">
                <a:solidFill>
                  <a:schemeClr val="lt1"/>
                </a:solidFill>
                <a:latin typeface="Calibri"/>
                <a:ea typeface="Calibri"/>
                <a:cs typeface="Calibri"/>
                <a:sym typeface="Calibri"/>
              </a:defRPr>
            </a:lvl4pPr>
            <a:lvl5pPr marL="0" marR="0" lvl="4" indent="0" algn="l" rtl="0">
              <a:spcBef>
                <a:spcPts val="0"/>
              </a:spcBef>
              <a:spcAft>
                <a:spcPts val="0"/>
              </a:spcAft>
              <a:buNone/>
              <a:defRPr sz="1800">
                <a:solidFill>
                  <a:schemeClr val="lt1"/>
                </a:solidFill>
                <a:latin typeface="Calibri"/>
                <a:ea typeface="Calibri"/>
                <a:cs typeface="Calibri"/>
                <a:sym typeface="Calibri"/>
              </a:defRPr>
            </a:lvl5pPr>
            <a:lvl6pPr marL="0" marR="0" lvl="5" indent="0" algn="l" rtl="0">
              <a:spcBef>
                <a:spcPts val="0"/>
              </a:spcBef>
              <a:spcAft>
                <a:spcPts val="0"/>
              </a:spcAft>
              <a:buNone/>
              <a:defRPr sz="1800">
                <a:solidFill>
                  <a:schemeClr val="lt1"/>
                </a:solidFill>
                <a:latin typeface="Calibri"/>
                <a:ea typeface="Calibri"/>
                <a:cs typeface="Calibri"/>
                <a:sym typeface="Calibri"/>
              </a:defRPr>
            </a:lvl6pPr>
            <a:lvl7pPr marL="0" marR="0" lvl="6" indent="0" algn="l" rtl="0">
              <a:spcBef>
                <a:spcPts val="0"/>
              </a:spcBef>
              <a:spcAft>
                <a:spcPts val="0"/>
              </a:spcAft>
              <a:buNone/>
              <a:defRPr sz="1800">
                <a:solidFill>
                  <a:schemeClr val="lt1"/>
                </a:solidFill>
                <a:latin typeface="Calibri"/>
                <a:ea typeface="Calibri"/>
                <a:cs typeface="Calibri"/>
                <a:sym typeface="Calibri"/>
              </a:defRPr>
            </a:lvl7pPr>
            <a:lvl8pPr marL="0" marR="0" lvl="7" indent="0" algn="l" rtl="0">
              <a:spcBef>
                <a:spcPts val="0"/>
              </a:spcBef>
              <a:spcAft>
                <a:spcPts val="0"/>
              </a:spcAft>
              <a:buNone/>
              <a:defRPr sz="1800">
                <a:solidFill>
                  <a:schemeClr val="lt1"/>
                </a:solidFill>
                <a:latin typeface="Calibri"/>
                <a:ea typeface="Calibri"/>
                <a:cs typeface="Calibri"/>
                <a:sym typeface="Calibri"/>
              </a:defRPr>
            </a:lvl8pPr>
            <a:lvl9pPr marL="0" marR="0" lvl="8" indent="0" algn="l" rtl="0">
              <a:spcBef>
                <a:spcPts val="0"/>
              </a:spcBef>
              <a:spcAft>
                <a:spcPts val="0"/>
              </a:spcAft>
              <a:buNone/>
              <a:defRPr sz="1800">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MSC_プロダクト資料中表紙（広告主・代理店限定）">
  <p:cSld name="1_MSC_プロダクト資料中表紙（広告主・代理店限定）">
    <p:spTree>
      <p:nvGrpSpPr>
        <p:cNvPr id="1" name="Shape 22"/>
        <p:cNvGrpSpPr/>
        <p:nvPr/>
      </p:nvGrpSpPr>
      <p:grpSpPr>
        <a:xfrm>
          <a:off x="0" y="0"/>
          <a:ext cx="0" cy="0"/>
          <a:chOff x="0" y="0"/>
          <a:chExt cx="0" cy="0"/>
        </a:xfrm>
      </p:grpSpPr>
      <p:pic>
        <p:nvPicPr>
          <p:cNvPr id="23" name="Google Shape;23;p29"/>
          <p:cNvPicPr preferRelativeResize="0"/>
          <p:nvPr/>
        </p:nvPicPr>
        <p:blipFill rotWithShape="1">
          <a:blip r:embed="rId2">
            <a:alphaModFix/>
          </a:blip>
          <a:srcRect/>
          <a:stretch/>
        </p:blipFill>
        <p:spPr>
          <a:xfrm>
            <a:off x="10367963" y="3427413"/>
            <a:ext cx="1824037" cy="3430587"/>
          </a:xfrm>
          <a:prstGeom prst="rect">
            <a:avLst/>
          </a:prstGeom>
          <a:noFill/>
          <a:ln>
            <a:noFill/>
          </a:ln>
        </p:spPr>
      </p:pic>
      <p:sp>
        <p:nvSpPr>
          <p:cNvPr id="24" name="Google Shape;24;p29"/>
          <p:cNvSpPr txBox="1"/>
          <p:nvPr/>
        </p:nvSpPr>
        <p:spPr>
          <a:xfrm>
            <a:off x="11160125" y="6389688"/>
            <a:ext cx="728663" cy="365125"/>
          </a:xfrm>
          <a:prstGeom prst="rect">
            <a:avLst/>
          </a:prstGeom>
          <a:noFill/>
          <a:ln>
            <a:noFill/>
          </a:ln>
        </p:spPr>
        <p:txBody>
          <a:bodyPr spcFirstLastPara="1" wrap="square" lIns="0" tIns="45700" rIns="0" bIns="45700" anchor="ctr" anchorCtr="0">
            <a:noAutofit/>
          </a:bodyPr>
          <a:lstStyle/>
          <a:p>
            <a:pPr marL="0" marR="0" lvl="0" indent="0" algn="r" rtl="0">
              <a:spcBef>
                <a:spcPts val="0"/>
              </a:spcBef>
              <a:spcAft>
                <a:spcPts val="0"/>
              </a:spcAft>
              <a:buNone/>
            </a:pPr>
            <a:fld id="{00000000-1234-1234-1234-123412341234}" type="slidenum">
              <a:rPr lang="ja-JP" sz="700" b="0" i="0" u="none" strike="noStrike" cap="none">
                <a:solidFill>
                  <a:schemeClr val="lt1"/>
                </a:solidFill>
                <a:latin typeface="Meiryo"/>
                <a:ea typeface="Meiryo"/>
                <a:cs typeface="Meiryo"/>
                <a:sym typeface="Meiryo"/>
              </a:rPr>
              <a:t>‹#›</a:t>
            </a:fld>
            <a:endParaRPr sz="700" b="0" i="0" u="none" strike="noStrike" cap="none">
              <a:solidFill>
                <a:schemeClr val="lt1"/>
              </a:solidFill>
              <a:latin typeface="Meiryo"/>
              <a:ea typeface="Meiryo"/>
              <a:cs typeface="Meiryo"/>
              <a:sym typeface="Meiryo"/>
            </a:endParaRPr>
          </a:p>
        </p:txBody>
      </p:sp>
      <p:pic>
        <p:nvPicPr>
          <p:cNvPr id="25" name="Google Shape;25;p29"/>
          <p:cNvPicPr preferRelativeResize="0"/>
          <p:nvPr/>
        </p:nvPicPr>
        <p:blipFill rotWithShape="1">
          <a:blip r:embed="rId3">
            <a:alphaModFix/>
          </a:blip>
          <a:srcRect/>
          <a:stretch/>
        </p:blipFill>
        <p:spPr>
          <a:xfrm>
            <a:off x="209550" y="6451600"/>
            <a:ext cx="965200" cy="260350"/>
          </a:xfrm>
          <a:prstGeom prst="rect">
            <a:avLst/>
          </a:prstGeom>
          <a:noFill/>
          <a:ln>
            <a:noFill/>
          </a:ln>
        </p:spPr>
      </p:pic>
      <p:sp>
        <p:nvSpPr>
          <p:cNvPr id="26" name="Google Shape;26;p29"/>
          <p:cNvSpPr/>
          <p:nvPr/>
        </p:nvSpPr>
        <p:spPr>
          <a:xfrm>
            <a:off x="230388" y="201358"/>
            <a:ext cx="1949123" cy="461665"/>
          </a:xfrm>
          <a:prstGeom prst="roundRect">
            <a:avLst>
              <a:gd name="adj" fmla="val 0"/>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r>
              <a:rPr lang="ja-JP" sz="2400" b="1" i="0" u="none" strike="noStrike" cap="none">
                <a:solidFill>
                  <a:srgbClr val="00003E"/>
                </a:solidFill>
                <a:latin typeface="Calibri"/>
                <a:ea typeface="Calibri"/>
                <a:cs typeface="Calibri"/>
                <a:sym typeface="Calibri"/>
              </a:rPr>
              <a:t>CONTENTS</a:t>
            </a:r>
            <a:endParaRPr sz="2400" b="1" i="0" u="none" strike="noStrike" cap="none">
              <a:solidFill>
                <a:srgbClr val="00003E"/>
              </a:solidFill>
              <a:latin typeface="Calibri"/>
              <a:ea typeface="Calibri"/>
              <a:cs typeface="Calibri"/>
              <a:sym typeface="Calibri"/>
            </a:endParaRPr>
          </a:p>
        </p:txBody>
      </p:sp>
      <p:sp>
        <p:nvSpPr>
          <p:cNvPr id="27" name="Google Shape;27;p29"/>
          <p:cNvSpPr/>
          <p:nvPr/>
        </p:nvSpPr>
        <p:spPr>
          <a:xfrm rot="5400000">
            <a:off x="-26991" y="279927"/>
            <a:ext cx="260350" cy="212730"/>
          </a:xfrm>
          <a:prstGeom prst="triangle">
            <a:avLst>
              <a:gd name="adj" fmla="val 44351"/>
            </a:avLst>
          </a:prstGeom>
          <a:solidFill>
            <a:srgbClr val="00003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8" name="Google Shape;28;p29"/>
          <p:cNvSpPr/>
          <p:nvPr/>
        </p:nvSpPr>
        <p:spPr>
          <a:xfrm>
            <a:off x="1057882" y="1791284"/>
            <a:ext cx="540000" cy="540000"/>
          </a:xfrm>
          <a:prstGeom prst="ellipse">
            <a:avLst/>
          </a:prstGeom>
          <a:solidFill>
            <a:schemeClr val="dk1"/>
          </a:solidFill>
          <a:ln w="9525" cap="flat" cmpd="sng">
            <a:solidFill>
              <a:srgbClr val="03004A"/>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800" b="1" i="0" u="none" strike="noStrike" cap="none">
                <a:solidFill>
                  <a:schemeClr val="lt1"/>
                </a:solidFill>
                <a:latin typeface="Calibri"/>
                <a:ea typeface="Calibri"/>
                <a:cs typeface="Calibri"/>
                <a:sym typeface="Calibri"/>
              </a:rPr>
              <a:t>01</a:t>
            </a:r>
            <a:endParaRPr sz="1800" b="1" i="0" u="none" strike="noStrike" cap="none">
              <a:solidFill>
                <a:schemeClr val="lt1"/>
              </a:solidFill>
              <a:latin typeface="Calibri"/>
              <a:ea typeface="Calibri"/>
              <a:cs typeface="Calibri"/>
              <a:sym typeface="Calibri"/>
            </a:endParaRPr>
          </a:p>
        </p:txBody>
      </p:sp>
      <p:sp>
        <p:nvSpPr>
          <p:cNvPr id="29" name="Google Shape;29;p29"/>
          <p:cNvSpPr/>
          <p:nvPr/>
        </p:nvSpPr>
        <p:spPr>
          <a:xfrm>
            <a:off x="1057882" y="2709386"/>
            <a:ext cx="540000" cy="540000"/>
          </a:xfrm>
          <a:prstGeom prst="ellipse">
            <a:avLst/>
          </a:prstGeom>
          <a:solidFill>
            <a:srgbClr val="03004A"/>
          </a:solidFill>
          <a:ln w="9525" cap="flat" cmpd="sng">
            <a:solidFill>
              <a:srgbClr val="00003E"/>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800" b="1" i="0" u="none" strike="noStrike" cap="none">
                <a:solidFill>
                  <a:schemeClr val="lt1"/>
                </a:solidFill>
                <a:latin typeface="Calibri"/>
                <a:ea typeface="Calibri"/>
                <a:cs typeface="Calibri"/>
                <a:sym typeface="Calibri"/>
              </a:rPr>
              <a:t>02</a:t>
            </a:r>
            <a:endParaRPr sz="1800" b="1" i="0" u="none" strike="noStrike" cap="none">
              <a:solidFill>
                <a:schemeClr val="lt1"/>
              </a:solidFill>
              <a:latin typeface="Calibri"/>
              <a:ea typeface="Calibri"/>
              <a:cs typeface="Calibri"/>
              <a:sym typeface="Calibri"/>
            </a:endParaRPr>
          </a:p>
        </p:txBody>
      </p:sp>
      <p:sp>
        <p:nvSpPr>
          <p:cNvPr id="30" name="Google Shape;30;p29"/>
          <p:cNvSpPr/>
          <p:nvPr/>
        </p:nvSpPr>
        <p:spPr>
          <a:xfrm>
            <a:off x="1057882" y="3627488"/>
            <a:ext cx="540000" cy="540000"/>
          </a:xfrm>
          <a:prstGeom prst="ellipse">
            <a:avLst/>
          </a:prstGeom>
          <a:solidFill>
            <a:srgbClr val="00003E"/>
          </a:solidFill>
          <a:ln w="9525" cap="flat" cmpd="sng">
            <a:solidFill>
              <a:srgbClr val="03004A"/>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spcBef>
                <a:spcPts val="0"/>
              </a:spcBef>
              <a:spcAft>
                <a:spcPts val="0"/>
              </a:spcAft>
              <a:buNone/>
            </a:pPr>
            <a:r>
              <a:rPr lang="ja-JP" sz="1800" b="1" i="0" u="none" strike="noStrike" cap="none">
                <a:solidFill>
                  <a:schemeClr val="lt1"/>
                </a:solidFill>
                <a:latin typeface="Calibri"/>
                <a:ea typeface="Calibri"/>
                <a:cs typeface="Calibri"/>
                <a:sym typeface="Calibri"/>
              </a:rPr>
              <a:t>03</a:t>
            </a:r>
            <a:endParaRPr sz="1800" b="1" i="0" u="none" strike="noStrike" cap="none">
              <a:solidFill>
                <a:schemeClr val="lt1"/>
              </a:solidFill>
              <a:latin typeface="Calibri"/>
              <a:ea typeface="Calibri"/>
              <a:cs typeface="Calibri"/>
              <a:sym typeface="Calibri"/>
            </a:endParaRPr>
          </a:p>
        </p:txBody>
      </p:sp>
      <p:cxnSp>
        <p:nvCxnSpPr>
          <p:cNvPr id="31" name="Google Shape;31;p29"/>
          <p:cNvCxnSpPr>
            <a:stCxn id="28" idx="4"/>
            <a:endCxn id="29" idx="0"/>
          </p:cNvCxnSpPr>
          <p:nvPr/>
        </p:nvCxnSpPr>
        <p:spPr>
          <a:xfrm>
            <a:off x="1327882" y="2331284"/>
            <a:ext cx="0" cy="378000"/>
          </a:xfrm>
          <a:prstGeom prst="straightConnector1">
            <a:avLst/>
          </a:prstGeom>
          <a:noFill/>
          <a:ln w="25400" cap="flat" cmpd="sng">
            <a:solidFill>
              <a:srgbClr val="00003E"/>
            </a:solidFill>
            <a:prstDash val="solid"/>
            <a:miter lim="800000"/>
            <a:headEnd type="none" w="sm" len="sm"/>
            <a:tailEnd type="none" w="sm" len="sm"/>
          </a:ln>
        </p:spPr>
      </p:cxnSp>
      <p:cxnSp>
        <p:nvCxnSpPr>
          <p:cNvPr id="32" name="Google Shape;32;p29"/>
          <p:cNvCxnSpPr>
            <a:stCxn id="29" idx="4"/>
            <a:endCxn id="30" idx="0"/>
          </p:cNvCxnSpPr>
          <p:nvPr/>
        </p:nvCxnSpPr>
        <p:spPr>
          <a:xfrm>
            <a:off x="1327882" y="3249386"/>
            <a:ext cx="0" cy="378000"/>
          </a:xfrm>
          <a:prstGeom prst="straightConnector1">
            <a:avLst/>
          </a:prstGeom>
          <a:noFill/>
          <a:ln w="25400" cap="flat" cmpd="sng">
            <a:solidFill>
              <a:srgbClr val="03004A"/>
            </a:solidFill>
            <a:prstDash val="solid"/>
            <a:miter lim="800000"/>
            <a:headEnd type="none" w="sm" len="sm"/>
            <a:tailEnd type="none" w="sm" len="sm"/>
          </a:ln>
        </p:spPr>
      </p:cxnSp>
      <p:sp>
        <p:nvSpPr>
          <p:cNvPr id="33" name="Google Shape;33;p29"/>
          <p:cNvSpPr txBox="1">
            <a:spLocks noGrp="1"/>
          </p:cNvSpPr>
          <p:nvPr>
            <p:ph type="body" idx="1"/>
          </p:nvPr>
        </p:nvSpPr>
        <p:spPr>
          <a:xfrm>
            <a:off x="1943922" y="1881264"/>
            <a:ext cx="5414600" cy="360040"/>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00003E"/>
              </a:buClr>
              <a:buSzPts val="1800"/>
              <a:buFont typeface="Arial"/>
              <a:buNone/>
              <a:defRPr sz="1800" b="1" i="0" u="none" strike="noStrike" cap="none">
                <a:solidFill>
                  <a:srgbClr val="00003E"/>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4" name="Google Shape;34;p29"/>
          <p:cNvSpPr txBox="1">
            <a:spLocks noGrp="1"/>
          </p:cNvSpPr>
          <p:nvPr>
            <p:ph type="body" idx="2"/>
          </p:nvPr>
        </p:nvSpPr>
        <p:spPr>
          <a:xfrm>
            <a:off x="1943922" y="2835858"/>
            <a:ext cx="5414600" cy="360040"/>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00003E"/>
              </a:buClr>
              <a:buSzPts val="1800"/>
              <a:buFont typeface="Arial"/>
              <a:buNone/>
              <a:defRPr sz="1800" b="1" i="0" u="none" strike="noStrike" cap="none">
                <a:solidFill>
                  <a:srgbClr val="00003E"/>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5" name="Google Shape;35;p29"/>
          <p:cNvSpPr txBox="1">
            <a:spLocks noGrp="1"/>
          </p:cNvSpPr>
          <p:nvPr>
            <p:ph type="body" idx="3"/>
          </p:nvPr>
        </p:nvSpPr>
        <p:spPr>
          <a:xfrm>
            <a:off x="1943922" y="3760307"/>
            <a:ext cx="5414600" cy="360040"/>
          </a:xfrm>
          <a:prstGeom prst="rect">
            <a:avLst/>
          </a:prstGeom>
          <a:noFill/>
          <a:ln>
            <a:noFill/>
          </a:ln>
        </p:spPr>
        <p:txBody>
          <a:bodyPr spcFirstLastPara="1" wrap="square" lIns="91425" tIns="45700" rIns="91425" bIns="45700" anchor="t" anchorCtr="0">
            <a:normAutofit/>
          </a:bodyPr>
          <a:lstStyle>
            <a:lvl1pPr marL="457200" marR="0" lvl="0" indent="-228600" algn="l" rtl="0">
              <a:lnSpc>
                <a:spcPct val="90000"/>
              </a:lnSpc>
              <a:spcBef>
                <a:spcPts val="1000"/>
              </a:spcBef>
              <a:spcAft>
                <a:spcPts val="0"/>
              </a:spcAft>
              <a:buClr>
                <a:srgbClr val="00003E"/>
              </a:buClr>
              <a:buSzPts val="1800"/>
              <a:buFont typeface="Arial"/>
              <a:buNone/>
              <a:defRPr sz="1800" b="1" i="0" u="none" strike="noStrike" cap="none">
                <a:solidFill>
                  <a:srgbClr val="00003E"/>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最終ページ（社外秘）">
  <p:cSld name="最終ページ（社外秘）">
    <p:spTree>
      <p:nvGrpSpPr>
        <p:cNvPr id="1" name="Shape 122"/>
        <p:cNvGrpSpPr/>
        <p:nvPr/>
      </p:nvGrpSpPr>
      <p:grpSpPr>
        <a:xfrm>
          <a:off x="0" y="0"/>
          <a:ext cx="0" cy="0"/>
          <a:chOff x="0" y="0"/>
          <a:chExt cx="0" cy="0"/>
        </a:xfrm>
      </p:grpSpPr>
      <p:pic>
        <p:nvPicPr>
          <p:cNvPr id="123" name="Google Shape;123;p48"/>
          <p:cNvPicPr preferRelativeResize="0"/>
          <p:nvPr/>
        </p:nvPicPr>
        <p:blipFill rotWithShape="1">
          <a:blip r:embed="rId2">
            <a:alphaModFix/>
          </a:blip>
          <a:srcRect/>
          <a:stretch/>
        </p:blipFill>
        <p:spPr>
          <a:xfrm>
            <a:off x="0" y="0"/>
            <a:ext cx="12198350" cy="6858000"/>
          </a:xfrm>
          <a:prstGeom prst="rect">
            <a:avLst/>
          </a:prstGeom>
          <a:noFill/>
          <a:ln>
            <a:noFill/>
          </a:ln>
        </p:spPr>
      </p:pic>
      <p:pic>
        <p:nvPicPr>
          <p:cNvPr id="124" name="Google Shape;124;p48"/>
          <p:cNvPicPr preferRelativeResize="0"/>
          <p:nvPr/>
        </p:nvPicPr>
        <p:blipFill rotWithShape="1">
          <a:blip r:embed="rId3">
            <a:alphaModFix/>
          </a:blip>
          <a:srcRect/>
          <a:stretch/>
        </p:blipFill>
        <p:spPr>
          <a:xfrm>
            <a:off x="285750" y="6534150"/>
            <a:ext cx="814388" cy="93663"/>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タイトル+説明文＋コピーライト+ノンブタイトル+ポイント＋コピーライト+ノンブル（社外秘）">
  <p:cSld name="タイトル+説明文＋コピーライト+ノンブタイトル+ポイント＋コピーライト+ノンブル（社外秘）">
    <p:spTree>
      <p:nvGrpSpPr>
        <p:cNvPr id="1" name="Shape 125"/>
        <p:cNvGrpSpPr/>
        <p:nvPr/>
      </p:nvGrpSpPr>
      <p:grpSpPr>
        <a:xfrm>
          <a:off x="0" y="0"/>
          <a:ext cx="0" cy="0"/>
          <a:chOff x="0" y="0"/>
          <a:chExt cx="0" cy="0"/>
        </a:xfrm>
      </p:grpSpPr>
      <p:sp>
        <p:nvSpPr>
          <p:cNvPr id="126" name="Google Shape;126;p49"/>
          <p:cNvSpPr txBox="1">
            <a:spLocks noGrp="1"/>
          </p:cNvSpPr>
          <p:nvPr>
            <p:ph type="ctrTitle"/>
          </p:nvPr>
        </p:nvSpPr>
        <p:spPr>
          <a:xfrm>
            <a:off x="587376" y="583184"/>
            <a:ext cx="11014607" cy="564262"/>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SzPts val="1400"/>
              <a:buNone/>
              <a:defRPr sz="2800" b="1" i="0" u="none" strike="noStrike" cap="none">
                <a:solidFill>
                  <a:schemeClr val="dk2"/>
                </a:solidFill>
                <a:latin typeface="Meiryo"/>
                <a:ea typeface="Meiryo"/>
                <a:cs typeface="Meiryo"/>
                <a:sym typeface="Meiryo"/>
              </a:defRPr>
            </a:lvl1pPr>
            <a:lvl2pPr marR="0" lvl="1"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2pPr>
            <a:lvl3pPr marR="0" lvl="2"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3pPr>
            <a:lvl4pPr marR="0" lvl="3"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4pPr>
            <a:lvl5pPr marR="0" lvl="4"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5pPr>
            <a:lvl6pPr marR="0" lvl="5"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6pPr>
            <a:lvl7pPr marR="0" lvl="6"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7pPr>
            <a:lvl8pPr marR="0" lvl="7"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8pPr>
            <a:lvl9pPr marR="0" lvl="8" algn="l" rtl="0">
              <a:lnSpc>
                <a:spcPct val="90000"/>
              </a:lnSpc>
              <a:spcBef>
                <a:spcPts val="0"/>
              </a:spcBef>
              <a:spcAft>
                <a:spcPts val="0"/>
              </a:spcAft>
              <a:buSzPts val="1400"/>
              <a:buNone/>
              <a:defRPr sz="4400" b="0" i="0" u="none" strike="noStrike" cap="none">
                <a:solidFill>
                  <a:schemeClr val="dk1"/>
                </a:solidFill>
                <a:latin typeface="Calibri"/>
                <a:ea typeface="Calibri"/>
                <a:cs typeface="Calibri"/>
                <a:sym typeface="Calibri"/>
              </a:defRPr>
            </a:lvl9pPr>
          </a:lstStyle>
          <a:p>
            <a:endParaRPr/>
          </a:p>
        </p:txBody>
      </p:sp>
      <p:sp>
        <p:nvSpPr>
          <p:cNvPr id="127" name="Google Shape;127;p49"/>
          <p:cNvSpPr txBox="1">
            <a:spLocks noGrp="1"/>
          </p:cNvSpPr>
          <p:nvPr>
            <p:ph type="subTitle" idx="1"/>
          </p:nvPr>
        </p:nvSpPr>
        <p:spPr>
          <a:xfrm>
            <a:off x="942427" y="1233684"/>
            <a:ext cx="10488109" cy="338554"/>
          </a:xfrm>
          <a:prstGeom prst="rect">
            <a:avLst/>
          </a:prstGeom>
          <a:noFill/>
          <a:ln>
            <a:noFill/>
          </a:ln>
        </p:spPr>
        <p:txBody>
          <a:bodyPr spcFirstLastPara="1" wrap="square" lIns="91425" tIns="45700" rIns="91425" bIns="45700" anchor="t" anchorCtr="0">
            <a:spAutoFit/>
          </a:bodyPr>
          <a:lstStyle>
            <a:lvl1pPr marR="0" lvl="0" algn="l" rtl="0">
              <a:lnSpc>
                <a:spcPct val="120000"/>
              </a:lnSpc>
              <a:spcBef>
                <a:spcPts val="0"/>
              </a:spcBef>
              <a:spcAft>
                <a:spcPts val="0"/>
              </a:spcAft>
              <a:buClr>
                <a:srgbClr val="00003E"/>
              </a:buClr>
              <a:buSzPts val="1600"/>
              <a:buFont typeface="Arial"/>
              <a:buNone/>
              <a:defRPr sz="1600" b="1" i="0" u="none" strike="noStrike" cap="none">
                <a:solidFill>
                  <a:srgbClr val="00003E"/>
                </a:solidFill>
                <a:latin typeface="Arial"/>
                <a:ea typeface="Arial"/>
                <a:cs typeface="Arial"/>
                <a:sym typeface="Arial"/>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Calibri"/>
                <a:ea typeface="Calibri"/>
                <a:cs typeface="Calibri"/>
                <a:sym typeface="Calibri"/>
              </a:defRPr>
            </a:lvl9pPr>
          </a:lstStyle>
          <a:p>
            <a:endParaRPr/>
          </a:p>
        </p:txBody>
      </p:sp>
      <p:grpSp>
        <p:nvGrpSpPr>
          <p:cNvPr id="128" name="Google Shape;128;p49"/>
          <p:cNvGrpSpPr/>
          <p:nvPr/>
        </p:nvGrpSpPr>
        <p:grpSpPr>
          <a:xfrm>
            <a:off x="555102" y="1216721"/>
            <a:ext cx="338554" cy="338554"/>
            <a:chOff x="711200" y="1442638"/>
            <a:chExt cx="338554" cy="338554"/>
          </a:xfrm>
        </p:grpSpPr>
        <p:sp>
          <p:nvSpPr>
            <p:cNvPr id="129" name="Google Shape;129;p49"/>
            <p:cNvSpPr/>
            <p:nvPr/>
          </p:nvSpPr>
          <p:spPr>
            <a:xfrm>
              <a:off x="711200" y="1442638"/>
              <a:ext cx="338554" cy="338554"/>
            </a:xfrm>
            <a:prstGeom prst="ellipse">
              <a:avLst/>
            </a:prstGeom>
            <a:solidFill>
              <a:srgbClr val="00003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130" name="Google Shape;130;p49"/>
            <p:cNvGrpSpPr/>
            <p:nvPr/>
          </p:nvGrpSpPr>
          <p:grpSpPr>
            <a:xfrm rot="-2700000">
              <a:off x="817024" y="1534352"/>
              <a:ext cx="131682" cy="110134"/>
              <a:chOff x="4013200" y="2692400"/>
              <a:chExt cx="558800" cy="467360"/>
            </a:xfrm>
          </p:grpSpPr>
          <p:sp>
            <p:nvSpPr>
              <p:cNvPr id="131" name="Google Shape;131;p49"/>
              <p:cNvSpPr/>
              <p:nvPr/>
            </p:nvSpPr>
            <p:spPr>
              <a:xfrm>
                <a:off x="4013200" y="2692400"/>
                <a:ext cx="182880" cy="46736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32" name="Google Shape;132;p49"/>
              <p:cNvSpPr/>
              <p:nvPr/>
            </p:nvSpPr>
            <p:spPr>
              <a:xfrm rot="5400000">
                <a:off x="4246880" y="2834640"/>
                <a:ext cx="182880" cy="46736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sp>
        <p:nvSpPr>
          <p:cNvPr id="133" name="Google Shape;133;p49"/>
          <p:cNvSpPr txBox="1"/>
          <p:nvPr/>
        </p:nvSpPr>
        <p:spPr>
          <a:xfrm>
            <a:off x="11159836" y="6389895"/>
            <a:ext cx="729720" cy="365125"/>
          </a:xfrm>
          <a:prstGeom prst="rect">
            <a:avLst/>
          </a:prstGeom>
          <a:noFill/>
          <a:ln>
            <a:noFill/>
          </a:ln>
        </p:spPr>
        <p:txBody>
          <a:bodyPr spcFirstLastPara="1" wrap="square" lIns="0" tIns="45700" rIns="0" bIns="45700" anchor="ctr" anchorCtr="0">
            <a:noAutofit/>
          </a:bodyPr>
          <a:lstStyle/>
          <a:p>
            <a:pPr marL="0" marR="0" lvl="0" indent="0" algn="r" rtl="0">
              <a:spcBef>
                <a:spcPts val="0"/>
              </a:spcBef>
              <a:spcAft>
                <a:spcPts val="0"/>
              </a:spcAft>
              <a:buNone/>
            </a:pPr>
            <a:fld id="{00000000-1234-1234-1234-123412341234}" type="slidenum">
              <a:rPr lang="ja-JP" sz="700">
                <a:solidFill>
                  <a:srgbClr val="BFBFBF"/>
                </a:solidFill>
                <a:latin typeface="Meiryo"/>
                <a:ea typeface="Meiryo"/>
                <a:cs typeface="Meiryo"/>
                <a:sym typeface="Meiryo"/>
              </a:rPr>
              <a:t>‹#›</a:t>
            </a:fld>
            <a:endParaRPr sz="700">
              <a:solidFill>
                <a:srgbClr val="BFBFBF"/>
              </a:solidFill>
              <a:latin typeface="Meiryo"/>
              <a:ea typeface="Meiryo"/>
              <a:cs typeface="Meiryo"/>
              <a:sym typeface="Meiryo"/>
            </a:endParaRPr>
          </a:p>
        </p:txBody>
      </p:sp>
      <p:pic>
        <p:nvPicPr>
          <p:cNvPr id="134" name="Google Shape;134;p49"/>
          <p:cNvPicPr preferRelativeResize="0"/>
          <p:nvPr/>
        </p:nvPicPr>
        <p:blipFill rotWithShape="1">
          <a:blip r:embed="rId2">
            <a:alphaModFix/>
          </a:blip>
          <a:srcRect/>
          <a:stretch/>
        </p:blipFill>
        <p:spPr>
          <a:xfrm>
            <a:off x="286310" y="6533996"/>
            <a:ext cx="813256" cy="94565"/>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ユーザー設定レイアウト">
  <p:cSld name="ユーザー設定レイアウト">
    <p:spTree>
      <p:nvGrpSpPr>
        <p:cNvPr id="1" name="Shape 36"/>
        <p:cNvGrpSpPr/>
        <p:nvPr/>
      </p:nvGrpSpPr>
      <p:grpSpPr>
        <a:xfrm>
          <a:off x="0" y="0"/>
          <a:ext cx="0" cy="0"/>
          <a:chOff x="0" y="0"/>
          <a:chExt cx="0" cy="0"/>
        </a:xfrm>
      </p:grpSpPr>
      <p:pic>
        <p:nvPicPr>
          <p:cNvPr id="37" name="Google Shape;37;p30"/>
          <p:cNvPicPr preferRelativeResize="0"/>
          <p:nvPr/>
        </p:nvPicPr>
        <p:blipFill rotWithShape="1">
          <a:blip r:embed="rId2">
            <a:alphaModFix/>
          </a:blip>
          <a:srcRect/>
          <a:stretch/>
        </p:blipFill>
        <p:spPr>
          <a:xfrm>
            <a:off x="10367963" y="3427413"/>
            <a:ext cx="1824037" cy="3430587"/>
          </a:xfrm>
          <a:prstGeom prst="rect">
            <a:avLst/>
          </a:prstGeom>
          <a:noFill/>
          <a:ln>
            <a:noFill/>
          </a:ln>
        </p:spPr>
      </p:pic>
      <p:cxnSp>
        <p:nvCxnSpPr>
          <p:cNvPr id="38" name="Google Shape;38;p30"/>
          <p:cNvCxnSpPr/>
          <p:nvPr/>
        </p:nvCxnSpPr>
        <p:spPr>
          <a:xfrm>
            <a:off x="1727128" y="2621757"/>
            <a:ext cx="9050940" cy="0"/>
          </a:xfrm>
          <a:prstGeom prst="straightConnector1">
            <a:avLst/>
          </a:prstGeom>
          <a:noFill/>
          <a:ln w="9525" cap="flat" cmpd="sng">
            <a:solidFill>
              <a:schemeClr val="accent1"/>
            </a:solidFill>
            <a:prstDash val="solid"/>
            <a:miter lim="800000"/>
            <a:headEnd type="none" w="sm" len="sm"/>
            <a:tailEnd type="none" w="sm" len="sm"/>
          </a:ln>
        </p:spPr>
      </p:cxnSp>
      <p:sp>
        <p:nvSpPr>
          <p:cNvPr id="39" name="Google Shape;39;p30"/>
          <p:cNvSpPr>
            <a:spLocks noGrp="1"/>
          </p:cNvSpPr>
          <p:nvPr>
            <p:ph type="pic" idx="2"/>
          </p:nvPr>
        </p:nvSpPr>
        <p:spPr>
          <a:xfrm>
            <a:off x="5442523" y="3019035"/>
            <a:ext cx="1586282" cy="1464484"/>
          </a:xfrm>
          <a:prstGeom prst="rect">
            <a:avLst/>
          </a:prstGeom>
          <a:noFill/>
          <a:ln>
            <a:noFill/>
          </a:ln>
        </p:spPr>
        <p:txBody>
          <a:bodyPr/>
          <a:lstStyle/>
          <a:p>
            <a:endParaRPr lang="ja-JP" altLang="en-US"/>
          </a:p>
        </p:txBody>
      </p:sp>
      <p:sp>
        <p:nvSpPr>
          <p:cNvPr id="40" name="Google Shape;40;p30"/>
          <p:cNvSpPr txBox="1">
            <a:spLocks noGrp="1"/>
          </p:cNvSpPr>
          <p:nvPr>
            <p:ph type="body" idx="1"/>
          </p:nvPr>
        </p:nvSpPr>
        <p:spPr>
          <a:xfrm>
            <a:off x="3335867" y="4786187"/>
            <a:ext cx="5943600" cy="543702"/>
          </a:xfrm>
          <a:prstGeom prst="rect">
            <a:avLst/>
          </a:prstGeom>
          <a:noFill/>
          <a:ln>
            <a:noFill/>
          </a:ln>
        </p:spPr>
        <p:txBody>
          <a:bodyPr spcFirstLastPara="1" wrap="square" lIns="91425" tIns="45700" rIns="91425" bIns="45700" anchor="t" anchorCtr="0">
            <a:noAutofit/>
          </a:bodyPr>
          <a:lstStyle>
            <a:lvl1pPr marL="457200" marR="0" lvl="0" indent="-228600" algn="ctr" rtl="0">
              <a:lnSpc>
                <a:spcPct val="90000"/>
              </a:lnSpc>
              <a:spcBef>
                <a:spcPts val="1000"/>
              </a:spcBef>
              <a:spcAft>
                <a:spcPts val="0"/>
              </a:spcAft>
              <a:buClr>
                <a:srgbClr val="00003E"/>
              </a:buClr>
              <a:buSzPts val="2800"/>
              <a:buFont typeface="Arial"/>
              <a:buNone/>
              <a:defRPr sz="2800" b="1" i="0" u="none" strike="noStrike" cap="none">
                <a:solidFill>
                  <a:srgbClr val="00003E"/>
                </a:solidFill>
                <a:latin typeface="Arial"/>
                <a:ea typeface="Arial"/>
                <a:cs typeface="Arial"/>
                <a:sym typeface="Arial"/>
              </a:defRPr>
            </a:lvl1pPr>
            <a:lvl2pPr marL="914400" marR="0" lvl="1" indent="-228600"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1" name="Google Shape;41;p30"/>
          <p:cNvSpPr txBox="1">
            <a:spLocks noGrp="1"/>
          </p:cNvSpPr>
          <p:nvPr>
            <p:ph type="body" idx="3"/>
          </p:nvPr>
        </p:nvSpPr>
        <p:spPr>
          <a:xfrm>
            <a:off x="5551588" y="1225208"/>
            <a:ext cx="1368152" cy="10573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rgbClr val="00003E"/>
              </a:buClr>
              <a:buSzPts val="6600"/>
              <a:buFont typeface="Arial"/>
              <a:buNone/>
              <a:defRPr sz="6600" b="1" i="0" u="none" strike="noStrike" cap="none">
                <a:solidFill>
                  <a:srgbClr val="00003E"/>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SC_プロダクト資料中表紙（広告主・代理店限定）">
  <p:cSld name="MSC_プロダクト資料中表紙（広告主・代理店限定）">
    <p:spTree>
      <p:nvGrpSpPr>
        <p:cNvPr id="1" name="Shape 51"/>
        <p:cNvGrpSpPr/>
        <p:nvPr/>
      </p:nvGrpSpPr>
      <p:grpSpPr>
        <a:xfrm>
          <a:off x="0" y="0"/>
          <a:ext cx="0" cy="0"/>
          <a:chOff x="0" y="0"/>
          <a:chExt cx="0" cy="0"/>
        </a:xfrm>
      </p:grpSpPr>
      <p:pic>
        <p:nvPicPr>
          <p:cNvPr id="52" name="Google Shape;52;p39"/>
          <p:cNvPicPr preferRelativeResize="0"/>
          <p:nvPr/>
        </p:nvPicPr>
        <p:blipFill rotWithShape="1">
          <a:blip r:embed="rId2">
            <a:alphaModFix/>
          </a:blip>
          <a:srcRect/>
          <a:stretch/>
        </p:blipFill>
        <p:spPr>
          <a:xfrm>
            <a:off x="10367963" y="3427413"/>
            <a:ext cx="1824037" cy="3430587"/>
          </a:xfrm>
          <a:prstGeom prst="rect">
            <a:avLst/>
          </a:prstGeom>
          <a:noFill/>
          <a:ln>
            <a:noFill/>
          </a:ln>
        </p:spPr>
      </p:pic>
      <p:sp>
        <p:nvSpPr>
          <p:cNvPr id="53" name="Google Shape;53;p39"/>
          <p:cNvSpPr txBox="1"/>
          <p:nvPr/>
        </p:nvSpPr>
        <p:spPr>
          <a:xfrm>
            <a:off x="11160125" y="6389688"/>
            <a:ext cx="728663" cy="365125"/>
          </a:xfrm>
          <a:prstGeom prst="rect">
            <a:avLst/>
          </a:prstGeom>
          <a:noFill/>
          <a:ln>
            <a:noFill/>
          </a:ln>
        </p:spPr>
        <p:txBody>
          <a:bodyPr spcFirstLastPara="1" wrap="square" lIns="0" tIns="45700" rIns="0" bIns="45700" anchor="ctr" anchorCtr="0">
            <a:noAutofit/>
          </a:bodyPr>
          <a:lstStyle/>
          <a:p>
            <a:pPr marL="0" marR="0" lvl="0" indent="0" algn="r" rtl="0">
              <a:spcBef>
                <a:spcPts val="0"/>
              </a:spcBef>
              <a:spcAft>
                <a:spcPts val="0"/>
              </a:spcAft>
              <a:buNone/>
            </a:pPr>
            <a:fld id="{00000000-1234-1234-1234-123412341234}" type="slidenum">
              <a:rPr lang="ja-JP" sz="700">
                <a:solidFill>
                  <a:schemeClr val="lt1"/>
                </a:solidFill>
                <a:latin typeface="Meiryo"/>
                <a:ea typeface="Meiryo"/>
                <a:cs typeface="Meiryo"/>
                <a:sym typeface="Meiryo"/>
              </a:rPr>
              <a:t>‹#›</a:t>
            </a:fld>
            <a:endParaRPr sz="700">
              <a:solidFill>
                <a:schemeClr val="lt1"/>
              </a:solidFill>
              <a:latin typeface="Meiryo"/>
              <a:ea typeface="Meiryo"/>
              <a:cs typeface="Meiryo"/>
              <a:sym typeface="Meiryo"/>
            </a:endParaRPr>
          </a:p>
        </p:txBody>
      </p:sp>
      <p:pic>
        <p:nvPicPr>
          <p:cNvPr id="54" name="Google Shape;54;p39"/>
          <p:cNvPicPr preferRelativeResize="0"/>
          <p:nvPr/>
        </p:nvPicPr>
        <p:blipFill rotWithShape="1">
          <a:blip r:embed="rId3">
            <a:alphaModFix/>
          </a:blip>
          <a:srcRect/>
          <a:stretch/>
        </p:blipFill>
        <p:spPr>
          <a:xfrm>
            <a:off x="209550" y="6451600"/>
            <a:ext cx="965200" cy="260350"/>
          </a:xfrm>
          <a:prstGeom prst="rect">
            <a:avLst/>
          </a:prstGeom>
          <a:noFill/>
          <a:ln>
            <a:noFill/>
          </a:ln>
        </p:spPr>
      </p:pic>
      <p:sp>
        <p:nvSpPr>
          <p:cNvPr id="55" name="Google Shape;55;p39"/>
          <p:cNvSpPr txBox="1">
            <a:spLocks noGrp="1"/>
          </p:cNvSpPr>
          <p:nvPr>
            <p:ph type="body" idx="1"/>
          </p:nvPr>
        </p:nvSpPr>
        <p:spPr>
          <a:xfrm>
            <a:off x="587375" y="2468880"/>
            <a:ext cx="11017250" cy="1738172"/>
          </a:xfrm>
          <a:prstGeom prst="rect">
            <a:avLst/>
          </a:prstGeom>
          <a:noFill/>
          <a:ln>
            <a:noFill/>
          </a:ln>
        </p:spPr>
        <p:txBody>
          <a:bodyPr spcFirstLastPara="1" wrap="square" lIns="0" tIns="0" rIns="0" bIns="0" anchor="ctr" anchorCtr="0">
            <a:noAutofit/>
          </a:bodyPr>
          <a:lstStyle>
            <a:lvl1pPr marL="457200" marR="0" lvl="0" indent="-228600" algn="ctr" rtl="0">
              <a:lnSpc>
                <a:spcPct val="110000"/>
              </a:lnSpc>
              <a:spcBef>
                <a:spcPts val="0"/>
              </a:spcBef>
              <a:spcAft>
                <a:spcPts val="0"/>
              </a:spcAft>
              <a:buClr>
                <a:srgbClr val="00003E"/>
              </a:buClr>
              <a:buSzPts val="4400"/>
              <a:buFont typeface="Arial"/>
              <a:buNone/>
              <a:defRPr sz="4400" b="1" i="0" u="none" strike="noStrike" cap="none">
                <a:solidFill>
                  <a:srgbClr val="00003E"/>
                </a:solidFill>
                <a:latin typeface="Meiryo"/>
                <a:ea typeface="Meiryo"/>
                <a:cs typeface="Meiryo"/>
                <a:sym typeface="Meiryo"/>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コピーライト+ページ番号（広告主・代理店限定）">
  <p:cSld name="コピーライト+ページ番号（広告主・代理店限定）">
    <p:spTree>
      <p:nvGrpSpPr>
        <p:cNvPr id="1" name="Shape 56"/>
        <p:cNvGrpSpPr/>
        <p:nvPr/>
      </p:nvGrpSpPr>
      <p:grpSpPr>
        <a:xfrm>
          <a:off x="0" y="0"/>
          <a:ext cx="0" cy="0"/>
          <a:chOff x="0" y="0"/>
          <a:chExt cx="0" cy="0"/>
        </a:xfrm>
      </p:grpSpPr>
      <p:sp>
        <p:nvSpPr>
          <p:cNvPr id="57" name="Google Shape;57;p40"/>
          <p:cNvSpPr txBox="1"/>
          <p:nvPr/>
        </p:nvSpPr>
        <p:spPr>
          <a:xfrm>
            <a:off x="11160125" y="6389688"/>
            <a:ext cx="728663" cy="365125"/>
          </a:xfrm>
          <a:prstGeom prst="rect">
            <a:avLst/>
          </a:prstGeom>
          <a:noFill/>
          <a:ln>
            <a:noFill/>
          </a:ln>
        </p:spPr>
        <p:txBody>
          <a:bodyPr spcFirstLastPara="1" wrap="square" lIns="0" tIns="45700" rIns="0" bIns="45700" anchor="ctr" anchorCtr="0">
            <a:noAutofit/>
          </a:bodyPr>
          <a:lstStyle/>
          <a:p>
            <a:pPr marL="0" marR="0" lvl="0" indent="0" algn="r" rtl="0">
              <a:spcBef>
                <a:spcPts val="0"/>
              </a:spcBef>
              <a:spcAft>
                <a:spcPts val="0"/>
              </a:spcAft>
              <a:buNone/>
            </a:pPr>
            <a:fld id="{00000000-1234-1234-1234-123412341234}" type="slidenum">
              <a:rPr lang="ja-JP" sz="700">
                <a:solidFill>
                  <a:srgbClr val="BFBFBF"/>
                </a:solidFill>
                <a:latin typeface="Meiryo"/>
                <a:ea typeface="Meiryo"/>
                <a:cs typeface="Meiryo"/>
                <a:sym typeface="Meiryo"/>
              </a:rPr>
              <a:t>‹#›</a:t>
            </a:fld>
            <a:endParaRPr sz="700">
              <a:solidFill>
                <a:srgbClr val="BFBFBF"/>
              </a:solidFill>
              <a:latin typeface="Meiryo"/>
              <a:ea typeface="Meiryo"/>
              <a:cs typeface="Meiryo"/>
              <a:sym typeface="Meiryo"/>
            </a:endParaRPr>
          </a:p>
        </p:txBody>
      </p:sp>
      <p:pic>
        <p:nvPicPr>
          <p:cNvPr id="58" name="Google Shape;58;p40"/>
          <p:cNvPicPr preferRelativeResize="0"/>
          <p:nvPr/>
        </p:nvPicPr>
        <p:blipFill rotWithShape="1">
          <a:blip r:embed="rId2">
            <a:alphaModFix/>
          </a:blip>
          <a:srcRect/>
          <a:stretch/>
        </p:blipFill>
        <p:spPr>
          <a:xfrm>
            <a:off x="285750" y="6534150"/>
            <a:ext cx="814388" cy="93663"/>
          </a:xfrm>
          <a:prstGeom prst="rect">
            <a:avLst/>
          </a:prstGeom>
          <a:noFill/>
          <a:ln>
            <a:noFill/>
          </a:ln>
        </p:spPr>
      </p:pic>
      <p:sp>
        <p:nvSpPr>
          <p:cNvPr id="59" name="Google Shape;59;p40"/>
          <p:cNvSpPr txBox="1">
            <a:spLocks noGrp="1"/>
          </p:cNvSpPr>
          <p:nvPr>
            <p:ph type="sldNum" idx="12"/>
          </p:nvPr>
        </p:nvSpPr>
        <p:spPr>
          <a:xfrm>
            <a:off x="9336088" y="6356350"/>
            <a:ext cx="2743200" cy="365125"/>
          </a:xfrm>
          <a:prstGeom prst="rect">
            <a:avLst/>
          </a:prstGeom>
          <a:noFill/>
          <a:ln>
            <a:noFill/>
          </a:ln>
        </p:spPr>
        <p:txBody>
          <a:bodyPr spcFirstLastPara="1" wrap="square" lIns="91425" tIns="45700" rIns="91425" bIns="45700" anchor="t" anchorCtr="0">
            <a:noAutofit/>
          </a:bodyPr>
          <a:lstStyle>
            <a:lvl1pPr marL="0" marR="0" lvl="0" indent="0" algn="l" rtl="0">
              <a:spcBef>
                <a:spcPts val="0"/>
              </a:spcBef>
              <a:spcAft>
                <a:spcPts val="0"/>
              </a:spcAft>
              <a:buNone/>
              <a:defRPr sz="1800">
                <a:solidFill>
                  <a:schemeClr val="lt1"/>
                </a:solidFill>
                <a:latin typeface="Calibri"/>
                <a:ea typeface="Calibri"/>
                <a:cs typeface="Calibri"/>
                <a:sym typeface="Calibri"/>
              </a:defRPr>
            </a:lvl1pPr>
            <a:lvl2pPr marL="0" marR="0" lvl="1" indent="0" algn="l" rtl="0">
              <a:spcBef>
                <a:spcPts val="0"/>
              </a:spcBef>
              <a:spcAft>
                <a:spcPts val="0"/>
              </a:spcAft>
              <a:buNone/>
              <a:defRPr sz="1800">
                <a:solidFill>
                  <a:schemeClr val="lt1"/>
                </a:solidFill>
                <a:latin typeface="Calibri"/>
                <a:ea typeface="Calibri"/>
                <a:cs typeface="Calibri"/>
                <a:sym typeface="Calibri"/>
              </a:defRPr>
            </a:lvl2pPr>
            <a:lvl3pPr marL="0" marR="0" lvl="2" indent="0" algn="l" rtl="0">
              <a:spcBef>
                <a:spcPts val="0"/>
              </a:spcBef>
              <a:spcAft>
                <a:spcPts val="0"/>
              </a:spcAft>
              <a:buNone/>
              <a:defRPr sz="1800">
                <a:solidFill>
                  <a:schemeClr val="lt1"/>
                </a:solidFill>
                <a:latin typeface="Calibri"/>
                <a:ea typeface="Calibri"/>
                <a:cs typeface="Calibri"/>
                <a:sym typeface="Calibri"/>
              </a:defRPr>
            </a:lvl3pPr>
            <a:lvl4pPr marL="0" marR="0" lvl="3" indent="0" algn="l" rtl="0">
              <a:spcBef>
                <a:spcPts val="0"/>
              </a:spcBef>
              <a:spcAft>
                <a:spcPts val="0"/>
              </a:spcAft>
              <a:buNone/>
              <a:defRPr sz="1800">
                <a:solidFill>
                  <a:schemeClr val="lt1"/>
                </a:solidFill>
                <a:latin typeface="Calibri"/>
                <a:ea typeface="Calibri"/>
                <a:cs typeface="Calibri"/>
                <a:sym typeface="Calibri"/>
              </a:defRPr>
            </a:lvl4pPr>
            <a:lvl5pPr marL="0" marR="0" lvl="4" indent="0" algn="l" rtl="0">
              <a:spcBef>
                <a:spcPts val="0"/>
              </a:spcBef>
              <a:spcAft>
                <a:spcPts val="0"/>
              </a:spcAft>
              <a:buNone/>
              <a:defRPr sz="1800">
                <a:solidFill>
                  <a:schemeClr val="lt1"/>
                </a:solidFill>
                <a:latin typeface="Calibri"/>
                <a:ea typeface="Calibri"/>
                <a:cs typeface="Calibri"/>
                <a:sym typeface="Calibri"/>
              </a:defRPr>
            </a:lvl5pPr>
            <a:lvl6pPr marL="0" marR="0" lvl="5" indent="0" algn="l" rtl="0">
              <a:spcBef>
                <a:spcPts val="0"/>
              </a:spcBef>
              <a:spcAft>
                <a:spcPts val="0"/>
              </a:spcAft>
              <a:buNone/>
              <a:defRPr sz="1800">
                <a:solidFill>
                  <a:schemeClr val="lt1"/>
                </a:solidFill>
                <a:latin typeface="Calibri"/>
                <a:ea typeface="Calibri"/>
                <a:cs typeface="Calibri"/>
                <a:sym typeface="Calibri"/>
              </a:defRPr>
            </a:lvl6pPr>
            <a:lvl7pPr marL="0" marR="0" lvl="6" indent="0" algn="l" rtl="0">
              <a:spcBef>
                <a:spcPts val="0"/>
              </a:spcBef>
              <a:spcAft>
                <a:spcPts val="0"/>
              </a:spcAft>
              <a:buNone/>
              <a:defRPr sz="1800">
                <a:solidFill>
                  <a:schemeClr val="lt1"/>
                </a:solidFill>
                <a:latin typeface="Calibri"/>
                <a:ea typeface="Calibri"/>
                <a:cs typeface="Calibri"/>
                <a:sym typeface="Calibri"/>
              </a:defRPr>
            </a:lvl7pPr>
            <a:lvl8pPr marL="0" marR="0" lvl="7" indent="0" algn="l" rtl="0">
              <a:spcBef>
                <a:spcPts val="0"/>
              </a:spcBef>
              <a:spcAft>
                <a:spcPts val="0"/>
              </a:spcAft>
              <a:buNone/>
              <a:defRPr sz="1800">
                <a:solidFill>
                  <a:schemeClr val="lt1"/>
                </a:solidFill>
                <a:latin typeface="Calibri"/>
                <a:ea typeface="Calibri"/>
                <a:cs typeface="Calibri"/>
                <a:sym typeface="Calibri"/>
              </a:defRPr>
            </a:lvl8pPr>
            <a:lvl9pPr marL="0" marR="0" lvl="8" indent="0" algn="l" rtl="0">
              <a:spcBef>
                <a:spcPts val="0"/>
              </a:spcBef>
              <a:spcAft>
                <a:spcPts val="0"/>
              </a:spcAft>
              <a:buNone/>
              <a:defRPr sz="1800">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最終ページ（広告主・代理店限定）">
  <p:cSld name="最終ページ（広告主・代理店限定）">
    <p:spTree>
      <p:nvGrpSpPr>
        <p:cNvPr id="1" name="Shape 60"/>
        <p:cNvGrpSpPr/>
        <p:nvPr/>
      </p:nvGrpSpPr>
      <p:grpSpPr>
        <a:xfrm>
          <a:off x="0" y="0"/>
          <a:ext cx="0" cy="0"/>
          <a:chOff x="0" y="0"/>
          <a:chExt cx="0" cy="0"/>
        </a:xfrm>
      </p:grpSpPr>
      <p:pic>
        <p:nvPicPr>
          <p:cNvPr id="61" name="Google Shape;61;p41"/>
          <p:cNvPicPr preferRelativeResize="0"/>
          <p:nvPr/>
        </p:nvPicPr>
        <p:blipFill rotWithShape="1">
          <a:blip r:embed="rId2">
            <a:alphaModFix/>
          </a:blip>
          <a:srcRect/>
          <a:stretch/>
        </p:blipFill>
        <p:spPr>
          <a:xfrm>
            <a:off x="0" y="0"/>
            <a:ext cx="12198350" cy="6858000"/>
          </a:xfrm>
          <a:prstGeom prst="rect">
            <a:avLst/>
          </a:prstGeom>
          <a:noFill/>
          <a:ln>
            <a:noFill/>
          </a:ln>
        </p:spPr>
      </p:pic>
      <p:pic>
        <p:nvPicPr>
          <p:cNvPr id="62" name="Google Shape;62;p41"/>
          <p:cNvPicPr preferRelativeResize="0"/>
          <p:nvPr/>
        </p:nvPicPr>
        <p:blipFill rotWithShape="1">
          <a:blip r:embed="rId3">
            <a:alphaModFix/>
          </a:blip>
          <a:srcRect/>
          <a:stretch/>
        </p:blipFill>
        <p:spPr>
          <a:xfrm>
            <a:off x="285750" y="6534150"/>
            <a:ext cx="814388" cy="93663"/>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9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7" name="テキスト プレースホルダー 10">
            <a:extLst>
              <a:ext uri="{FF2B5EF4-FFF2-40B4-BE49-F238E27FC236}">
                <a16:creationId xmlns:a16="http://schemas.microsoft.com/office/drawing/2014/main" id="{4AEA435B-3E06-69D8-E7CC-80C8B927654D}"/>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810442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482025" y="173621"/>
            <a:ext cx="877163" cy="230832"/>
          </a:xfrm>
          <a:prstGeom prst="rect">
            <a:avLst/>
          </a:prstGeom>
          <a:noFill/>
        </p:spPr>
        <p:txBody>
          <a:bodyPr wrap="none" rtlCol="0">
            <a:spAutoFit/>
          </a:bodyPr>
          <a:lstStyle/>
          <a:p>
            <a:r>
              <a:rPr kumimoji="1" lang="ja-JP" altLang="en-US" sz="900" dirty="0">
                <a:solidFill>
                  <a:schemeClr val="bg1"/>
                </a:solidFill>
              </a:rPr>
              <a:t>商品スペック</a:t>
            </a:r>
          </a:p>
        </p:txBody>
      </p:sp>
      <p:pic>
        <p:nvPicPr>
          <p:cNvPr id="3" name="図プレースホルダー 10" descr="アイコン&#10;&#10;自動的に生成された説明">
            <a:extLst>
              <a:ext uri="{FF2B5EF4-FFF2-40B4-BE49-F238E27FC236}">
                <a16:creationId xmlns:a16="http://schemas.microsoft.com/office/drawing/2014/main" id="{673D12C0-BFE1-CD53-B1BE-B00929101C1A}"/>
              </a:ext>
            </a:extLst>
          </p:cNvPr>
          <p:cNvPicPr>
            <a:picLocks noChangeAspect="1"/>
          </p:cNvPicPr>
          <p:nvPr userDrawn="1"/>
        </p:nvPicPr>
        <p:blipFill>
          <a:blip r:embed="rId3" cstate="print">
            <a:duotone>
              <a:prstClr val="black"/>
              <a:srgbClr val="00003E">
                <a:tint val="45000"/>
                <a:satMod val="400000"/>
              </a:srgbClr>
            </a:duotone>
            <a:extLst>
              <a:ext uri="{BEBA8EAE-BF5A-486C-A8C5-ECC9F3942E4B}">
                <a14:imgProps xmlns:a14="http://schemas.microsoft.com/office/drawing/2010/main">
                  <a14:imgLayer r:embed="rId4">
                    <a14:imgEffect>
                      <a14:colorTemperature colorTemp="11500"/>
                    </a14:imgEffect>
                    <a14:imgEffect>
                      <a14:saturation sat="114000"/>
                    </a14:imgEffect>
                  </a14:imgLayer>
                </a14:imgProps>
              </a:ext>
              <a:ext uri="{28A0092B-C50C-407E-A947-70E740481C1C}">
                <a14:useLocalDpi xmlns:a14="http://schemas.microsoft.com/office/drawing/2010/main" val="0"/>
              </a:ext>
            </a:extLst>
          </a:blip>
          <a:srcRect t="3804" b="3804"/>
          <a:stretch>
            <a:fillRect/>
          </a:stretch>
        </p:blipFill>
        <p:spPr>
          <a:xfrm>
            <a:off x="36095" y="40530"/>
            <a:ext cx="490419" cy="452763"/>
          </a:xfrm>
          <a:prstGeom prst="rect">
            <a:avLst/>
          </a:prstGeom>
        </p:spPr>
      </p:pic>
    </p:spTree>
    <p:extLst>
      <p:ext uri="{BB962C8B-B14F-4D97-AF65-F5344CB8AC3E}">
        <p14:creationId xmlns:p14="http://schemas.microsoft.com/office/powerpoint/2010/main" val="7822818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692944" y="1565317"/>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1"/>
                </a:solidFill>
              </a:defRPr>
            </a:lvl1pPr>
          </a:lstStyle>
          <a:p>
            <a:pPr lvl="0"/>
            <a:r>
              <a:rPr kumimoji="1" lang="ja-JP" altLang="en-US" dirty="0"/>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dirty="0"/>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Tree>
    <p:extLst>
      <p:ext uri="{BB962C8B-B14F-4D97-AF65-F5344CB8AC3E}">
        <p14:creationId xmlns:p14="http://schemas.microsoft.com/office/powerpoint/2010/main" val="3590431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theme" Target="../theme/theme2.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7.xml"/><Relationship Id="rId7" Type="http://schemas.openxmlformats.org/officeDocument/2006/relationships/slideLayout" Target="../slideLayouts/slideLayout21.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7"/>
          <p:cNvSpPr/>
          <p:nvPr/>
        </p:nvSpPr>
        <p:spPr>
          <a:xfrm>
            <a:off x="10143913" y="226800"/>
            <a:ext cx="1833164" cy="324000"/>
          </a:xfrm>
          <a:prstGeom prst="roundRect">
            <a:avLst>
              <a:gd name="adj" fmla="val 9836"/>
            </a:avLst>
          </a:prstGeom>
          <a:noFill/>
          <a:ln w="9525" cap="flat" cmpd="sng">
            <a:solidFill>
              <a:srgbClr val="B7B7B7"/>
            </a:solidFill>
            <a:prstDash val="solid"/>
            <a:round/>
            <a:headEnd type="none" w="sm" len="sm"/>
            <a:tailEnd type="none" w="sm" len="sm"/>
          </a:ln>
        </p:spPr>
        <p:txBody>
          <a:bodyPr spcFirstLastPara="1" wrap="square" lIns="144000" tIns="90000" rIns="108000" bIns="72000" anchor="ctr" anchorCtr="0">
            <a:noAutofit/>
          </a:bodyPr>
          <a:lstStyle/>
          <a:p>
            <a:pPr marL="0" marR="0" lvl="0" indent="0" algn="ctr" rtl="0">
              <a:lnSpc>
                <a:spcPct val="120000"/>
              </a:lnSpc>
              <a:spcBef>
                <a:spcPts val="0"/>
              </a:spcBef>
              <a:spcAft>
                <a:spcPts val="0"/>
              </a:spcAft>
              <a:buClr>
                <a:srgbClr val="B7B7B7"/>
              </a:buClr>
              <a:buSzPts val="950"/>
              <a:buFont typeface="Meiryo"/>
              <a:buNone/>
            </a:pPr>
            <a:r>
              <a:rPr lang="ja-JP" sz="950" b="1" i="0" u="none" strike="noStrike" cap="none">
                <a:solidFill>
                  <a:srgbClr val="B7B7B7"/>
                </a:solidFill>
                <a:latin typeface="Meiryo"/>
                <a:ea typeface="Meiryo"/>
                <a:cs typeface="Meiryo"/>
                <a:sym typeface="Meiryo"/>
              </a:rPr>
              <a:t>広告主・代理店限定</a:t>
            </a:r>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 id="2147483655" r:id="rId5"/>
    <p:sldLayoutId id="2147483656" r:id="rId6"/>
    <p:sldLayoutId id="2147483671" r:id="rId7"/>
    <p:sldLayoutId id="2147483672" r:id="rId8"/>
    <p:sldLayoutId id="2147483673"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3"/>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1"/>
        <p:cNvGrpSpPr/>
        <p:nvPr/>
      </p:nvGrpSpPr>
      <p:grpSpPr>
        <a:xfrm>
          <a:off x="0" y="0"/>
          <a:ext cx="0" cy="0"/>
          <a:chOff x="0" y="0"/>
          <a:chExt cx="0" cy="0"/>
        </a:xfrm>
      </p:grpSpPr>
      <p:sp>
        <p:nvSpPr>
          <p:cNvPr id="92" name="Google Shape;92;p42"/>
          <p:cNvSpPr/>
          <p:nvPr/>
        </p:nvSpPr>
        <p:spPr>
          <a:xfrm>
            <a:off x="10143913" y="226800"/>
            <a:ext cx="1833164" cy="324000"/>
          </a:xfrm>
          <a:prstGeom prst="roundRect">
            <a:avLst>
              <a:gd name="adj" fmla="val 9836"/>
            </a:avLst>
          </a:prstGeom>
          <a:noFill/>
          <a:ln w="9525" cap="flat" cmpd="sng">
            <a:solidFill>
              <a:srgbClr val="B7B7B7"/>
            </a:solidFill>
            <a:prstDash val="solid"/>
            <a:round/>
            <a:headEnd type="none" w="sm" len="sm"/>
            <a:tailEnd type="none" w="sm" len="sm"/>
          </a:ln>
        </p:spPr>
        <p:txBody>
          <a:bodyPr spcFirstLastPara="1" wrap="square" lIns="144000" tIns="90000" rIns="108000" bIns="72000" anchor="ctr" anchorCtr="0">
            <a:noAutofit/>
          </a:bodyPr>
          <a:lstStyle/>
          <a:p>
            <a:pPr marL="0" marR="0" lvl="0" indent="0" algn="ctr" rtl="0">
              <a:lnSpc>
                <a:spcPct val="120000"/>
              </a:lnSpc>
              <a:spcBef>
                <a:spcPts val="0"/>
              </a:spcBef>
              <a:spcAft>
                <a:spcPts val="0"/>
              </a:spcAft>
              <a:buClr>
                <a:srgbClr val="B7B7B7"/>
              </a:buClr>
              <a:buSzPts val="950"/>
              <a:buFont typeface="Meiryo"/>
              <a:buNone/>
            </a:pPr>
            <a:r>
              <a:rPr lang="ja-JP" sz="950" b="1" i="0" u="none" strike="noStrike" cap="none">
                <a:solidFill>
                  <a:srgbClr val="B7B7B7"/>
                </a:solidFill>
                <a:latin typeface="Meiryo"/>
                <a:ea typeface="Meiryo"/>
                <a:cs typeface="Meiryo"/>
                <a:sym typeface="Meiryo"/>
              </a:rPr>
              <a:t>社外秘</a:t>
            </a:r>
            <a:endParaRPr/>
          </a:p>
        </p:txBody>
      </p:sp>
    </p:spTree>
  </p:cSld>
  <p:clrMap bg1="lt1" tx1="dk1" bg2="dk2"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52.png"/><Relationship Id="rId5" Type="http://schemas.openxmlformats.org/officeDocument/2006/relationships/image" Target="../media/image49.png"/><Relationship Id="rId4" Type="http://schemas.openxmlformats.org/officeDocument/2006/relationships/image" Target="../media/image5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5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hyperlink" Target="https://www.lycbiz.com/sites/default/files/media/jp/docs/process-manager/LINE%20Biz-Process%20Manager_Manual.pdf" TargetMode="External"/><Relationship Id="rId2" Type="http://schemas.openxmlformats.org/officeDocument/2006/relationships/image" Target="../media/image56.png"/><Relationship Id="rId1" Type="http://schemas.openxmlformats.org/officeDocument/2006/relationships/slideLayout" Target="../slideLayouts/slideLayout9.xml"/><Relationship Id="rId5" Type="http://schemas.openxmlformats.org/officeDocument/2006/relationships/image" Target="../media/image58.svg"/><Relationship Id="rId4" Type="http://schemas.openxmlformats.org/officeDocument/2006/relationships/image" Target="../media/image57.png"/></Relationships>
</file>

<file path=ppt/slides/_rels/slide22.xml.rels><?xml version="1.0" encoding="UTF-8" standalone="yes"?>
<Relationships xmlns="http://schemas.openxmlformats.org/package/2006/relationships"><Relationship Id="rId3" Type="http://schemas.openxmlformats.org/officeDocument/2006/relationships/hyperlink" Target="https://s.yimg.jp/dl/displayads-guarantee/01/displayads-guarantee_ADguideline_Specialfeature.zip" TargetMode="External"/><Relationship Id="rId2" Type="http://schemas.openxmlformats.org/officeDocument/2006/relationships/image" Target="../media/image56.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hyperlink" Target="https://sdgs.yahoo.co.jp/" TargetMode="External"/><Relationship Id="rId9" Type="http://schemas.openxmlformats.org/officeDocument/2006/relationships/image" Target="../media/image18.jp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png"/><Relationship Id="rId18" Type="http://schemas.openxmlformats.org/officeDocument/2006/relationships/image" Target="../media/image40.png"/><Relationship Id="rId26" Type="http://schemas.openxmlformats.org/officeDocument/2006/relationships/image" Target="../media/image24.png"/><Relationship Id="rId3" Type="http://schemas.openxmlformats.org/officeDocument/2006/relationships/image" Target="../media/image25.png"/><Relationship Id="rId21" Type="http://schemas.openxmlformats.org/officeDocument/2006/relationships/image" Target="../media/image43.png"/><Relationship Id="rId7" Type="http://schemas.openxmlformats.org/officeDocument/2006/relationships/image" Target="../media/image29.png"/><Relationship Id="rId12" Type="http://schemas.openxmlformats.org/officeDocument/2006/relationships/image" Target="../media/image34.png"/><Relationship Id="rId17" Type="http://schemas.openxmlformats.org/officeDocument/2006/relationships/image" Target="../media/image39.png"/><Relationship Id="rId25" Type="http://schemas.openxmlformats.org/officeDocument/2006/relationships/image" Target="../media/image47.png"/><Relationship Id="rId2" Type="http://schemas.openxmlformats.org/officeDocument/2006/relationships/image" Target="../media/image12.png"/><Relationship Id="rId16" Type="http://schemas.openxmlformats.org/officeDocument/2006/relationships/image" Target="../media/image38.png"/><Relationship Id="rId20" Type="http://schemas.openxmlformats.org/officeDocument/2006/relationships/image" Target="../media/image42.png"/><Relationship Id="rId1" Type="http://schemas.openxmlformats.org/officeDocument/2006/relationships/slideLayout" Target="../slideLayouts/slideLayout7.xml"/><Relationship Id="rId6" Type="http://schemas.openxmlformats.org/officeDocument/2006/relationships/image" Target="../media/image28.png"/><Relationship Id="rId11" Type="http://schemas.openxmlformats.org/officeDocument/2006/relationships/image" Target="../media/image33.png"/><Relationship Id="rId24" Type="http://schemas.openxmlformats.org/officeDocument/2006/relationships/image" Target="../media/image46.png"/><Relationship Id="rId5" Type="http://schemas.openxmlformats.org/officeDocument/2006/relationships/image" Target="../media/image27.png"/><Relationship Id="rId15" Type="http://schemas.openxmlformats.org/officeDocument/2006/relationships/image" Target="../media/image37.png"/><Relationship Id="rId23" Type="http://schemas.openxmlformats.org/officeDocument/2006/relationships/image" Target="../media/image45.png"/><Relationship Id="rId10" Type="http://schemas.openxmlformats.org/officeDocument/2006/relationships/image" Target="../media/image32.png"/><Relationship Id="rId19" Type="http://schemas.openxmlformats.org/officeDocument/2006/relationships/image" Target="../media/image41.png"/><Relationship Id="rId4" Type="http://schemas.openxmlformats.org/officeDocument/2006/relationships/image" Target="../media/image26.png"/><Relationship Id="rId9" Type="http://schemas.openxmlformats.org/officeDocument/2006/relationships/image" Target="../media/image31.png"/><Relationship Id="rId14" Type="http://schemas.openxmlformats.org/officeDocument/2006/relationships/image" Target="../media/image36.png"/><Relationship Id="rId22" Type="http://schemas.openxmlformats.org/officeDocument/2006/relationships/image" Target="../media/image44.png"/></Relationships>
</file>

<file path=ppt/slides/_rels/slide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1"/>
          <p:cNvSpPr txBox="1">
            <a:spLocks noGrp="1"/>
          </p:cNvSpPr>
          <p:nvPr>
            <p:ph type="body" idx="1"/>
          </p:nvPr>
        </p:nvSpPr>
        <p:spPr>
          <a:xfrm>
            <a:off x="587375" y="5278295"/>
            <a:ext cx="5131879" cy="217991"/>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1200"/>
              <a:buNone/>
            </a:pPr>
            <a:r>
              <a:rPr lang="ja-JP">
                <a:latin typeface="Meiryo"/>
                <a:ea typeface="Meiryo"/>
                <a:cs typeface="Meiryo"/>
                <a:sym typeface="Meiryo"/>
              </a:rPr>
              <a:t>2026/</a:t>
            </a:r>
            <a:r>
              <a:rPr lang="ja-JP" altLang="en-US">
                <a:latin typeface="Meiryo"/>
                <a:ea typeface="Meiryo"/>
                <a:cs typeface="Meiryo"/>
                <a:sym typeface="Meiryo"/>
              </a:rPr>
              <a:t>０</a:t>
            </a:r>
            <a:r>
              <a:rPr lang="ja-JP">
                <a:latin typeface="Meiryo"/>
                <a:ea typeface="Meiryo"/>
                <a:cs typeface="Meiryo"/>
                <a:sym typeface="Meiryo"/>
              </a:rPr>
              <a:t>1/21</a:t>
            </a:r>
            <a:endParaRPr dirty="0">
              <a:latin typeface="Meiryo"/>
              <a:ea typeface="Meiryo"/>
              <a:cs typeface="Meiryo"/>
              <a:sym typeface="Meiryo"/>
            </a:endParaRPr>
          </a:p>
        </p:txBody>
      </p:sp>
      <p:sp>
        <p:nvSpPr>
          <p:cNvPr id="140" name="Google Shape;140;p1"/>
          <p:cNvSpPr txBox="1">
            <a:spLocks noGrp="1"/>
          </p:cNvSpPr>
          <p:nvPr>
            <p:ph type="body" idx="2"/>
          </p:nvPr>
        </p:nvSpPr>
        <p:spPr>
          <a:xfrm>
            <a:off x="587375" y="4409440"/>
            <a:ext cx="8871585" cy="660399"/>
          </a:xfrm>
          <a:prstGeom prst="rect">
            <a:avLst/>
          </a:prstGeom>
          <a:noFill/>
          <a:ln>
            <a:noFill/>
          </a:ln>
        </p:spPr>
        <p:txBody>
          <a:bodyPr spcFirstLastPara="1" wrap="square" lIns="0" tIns="0" rIns="0" bIns="0" anchor="b" anchorCtr="0">
            <a:noAutofit/>
          </a:bodyPr>
          <a:lstStyle/>
          <a:p>
            <a:pPr marL="0" lvl="0" indent="0" algn="l" rtl="0">
              <a:lnSpc>
                <a:spcPct val="120000"/>
              </a:lnSpc>
              <a:spcBef>
                <a:spcPts val="0"/>
              </a:spcBef>
              <a:spcAft>
                <a:spcPts val="0"/>
              </a:spcAft>
              <a:buClr>
                <a:schemeClr val="lt1"/>
              </a:buClr>
              <a:buSzPts val="1600"/>
              <a:buNone/>
            </a:pPr>
            <a:r>
              <a:rPr lang="ja-JP">
                <a:latin typeface="Meiryo"/>
                <a:ea typeface="Meiryo"/>
                <a:cs typeface="Meiryo"/>
                <a:sym typeface="Meiryo"/>
              </a:rPr>
              <a:t>LINEヤフー株式会社</a:t>
            </a:r>
            <a:endParaRPr>
              <a:latin typeface="Meiryo"/>
              <a:ea typeface="Meiryo"/>
              <a:cs typeface="Meiryo"/>
              <a:sym typeface="Meiryo"/>
            </a:endParaRPr>
          </a:p>
          <a:p>
            <a:pPr marL="0" lvl="0" indent="0" algn="l" rtl="0">
              <a:lnSpc>
                <a:spcPct val="120000"/>
              </a:lnSpc>
              <a:spcBef>
                <a:spcPts val="0"/>
              </a:spcBef>
              <a:spcAft>
                <a:spcPts val="0"/>
              </a:spcAft>
              <a:buClr>
                <a:schemeClr val="lt1"/>
              </a:buClr>
              <a:buSzPts val="1600"/>
              <a:buNone/>
            </a:pPr>
            <a:endParaRPr>
              <a:latin typeface="Meiryo"/>
              <a:ea typeface="Meiryo"/>
              <a:cs typeface="Meiryo"/>
              <a:sym typeface="Meiryo"/>
            </a:endParaRPr>
          </a:p>
        </p:txBody>
      </p:sp>
      <p:sp>
        <p:nvSpPr>
          <p:cNvPr id="141" name="Google Shape;141;p1"/>
          <p:cNvSpPr txBox="1">
            <a:spLocks noGrp="1"/>
          </p:cNvSpPr>
          <p:nvPr>
            <p:ph type="body" idx="3"/>
          </p:nvPr>
        </p:nvSpPr>
        <p:spPr>
          <a:xfrm>
            <a:off x="587375" y="1696711"/>
            <a:ext cx="11017250" cy="2065291"/>
          </a:xfrm>
          <a:prstGeom prst="rect">
            <a:avLst/>
          </a:prstGeom>
          <a:noFill/>
          <a:ln>
            <a:noFill/>
          </a:ln>
        </p:spPr>
        <p:txBody>
          <a:bodyPr spcFirstLastPara="1" wrap="square" lIns="0" tIns="36000" rIns="0" bIns="0" anchor="t" anchorCtr="0">
            <a:noAutofit/>
          </a:bodyPr>
          <a:lstStyle/>
          <a:p>
            <a:pPr marL="0" lvl="0" indent="0" algn="l" rtl="0">
              <a:lnSpc>
                <a:spcPct val="120000"/>
              </a:lnSpc>
              <a:spcBef>
                <a:spcPts val="0"/>
              </a:spcBef>
              <a:spcAft>
                <a:spcPts val="0"/>
              </a:spcAft>
              <a:buClr>
                <a:schemeClr val="lt1"/>
              </a:buClr>
              <a:buSzPts val="4000"/>
              <a:buNone/>
            </a:pPr>
            <a:r>
              <a:rPr lang="ja-JP">
                <a:latin typeface="Meiryo"/>
                <a:ea typeface="Meiryo"/>
                <a:cs typeface="Meiryo"/>
                <a:sym typeface="Meiryo"/>
              </a:rPr>
              <a:t>サストモ スポンサードコンテンツ</a:t>
            </a:r>
            <a:endParaRPr>
              <a:latin typeface="Meiryo"/>
              <a:ea typeface="Meiryo"/>
              <a:cs typeface="Meiryo"/>
              <a:sym typeface="Meiryo"/>
            </a:endParaRPr>
          </a:p>
        </p:txBody>
      </p:sp>
      <p:sp>
        <p:nvSpPr>
          <p:cNvPr id="142" name="Google Shape;142;p1"/>
          <p:cNvSpPr/>
          <p:nvPr/>
        </p:nvSpPr>
        <p:spPr>
          <a:xfrm>
            <a:off x="587375" y="1123249"/>
            <a:ext cx="3922841" cy="409694"/>
          </a:xfrm>
          <a:prstGeom prst="roundRect">
            <a:avLst>
              <a:gd name="adj" fmla="val 50000"/>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3" name="Google Shape;143;p1"/>
          <p:cNvSpPr txBox="1"/>
          <p:nvPr/>
        </p:nvSpPr>
        <p:spPr>
          <a:xfrm>
            <a:off x="587375" y="1209176"/>
            <a:ext cx="3922841" cy="27699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ja-JP" sz="1200" b="1" i="0" u="none" strike="noStrike" cap="none">
                <a:solidFill>
                  <a:schemeClr val="dk2"/>
                </a:solidFill>
                <a:latin typeface="Meiryo"/>
                <a:ea typeface="Meiryo"/>
                <a:cs typeface="Meiryo"/>
                <a:sym typeface="Meiryo"/>
              </a:rPr>
              <a:t>LINEヤフー ディスプレイ広告（予約型）</a:t>
            </a:r>
            <a:endParaRPr sz="1200" b="1" i="0" u="none" strike="noStrike" cap="none">
              <a:solidFill>
                <a:schemeClr val="dk2"/>
              </a:solidFill>
              <a:latin typeface="Meiryo"/>
              <a:ea typeface="Meiryo"/>
              <a:cs typeface="Meiryo"/>
              <a:sym typeface="Meiry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FECB949E-B276-25D4-D058-AF07D43B51C5}"/>
              </a:ext>
            </a:extLst>
          </p:cNvPr>
          <p:cNvSpPr>
            <a:spLocks noGrp="1"/>
          </p:cNvSpPr>
          <p:nvPr>
            <p:ph type="body" sz="quarter" idx="10"/>
          </p:nvPr>
        </p:nvSpPr>
        <p:spPr/>
        <p:txBody>
          <a:bodyPr/>
          <a:lstStyle/>
          <a:p>
            <a:r>
              <a:rPr lang="ja-JP" altLang="ja-JP"/>
              <a:t>サストモ スポンサードコンテンツ 各プランの特徴</a:t>
            </a:r>
            <a:endParaRPr kumimoji="1" lang="ja-JP" altLang="en-US" dirty="0">
              <a:solidFill>
                <a:srgbClr val="000048"/>
              </a:solidFill>
            </a:endParaRPr>
          </a:p>
        </p:txBody>
      </p:sp>
      <p:graphicFrame>
        <p:nvGraphicFramePr>
          <p:cNvPr id="3" name="Google Shape;288;p9">
            <a:extLst>
              <a:ext uri="{FF2B5EF4-FFF2-40B4-BE49-F238E27FC236}">
                <a16:creationId xmlns:a16="http://schemas.microsoft.com/office/drawing/2014/main" id="{0900C7F4-4231-AA4E-161C-EFCFEB24854C}"/>
              </a:ext>
            </a:extLst>
          </p:cNvPr>
          <p:cNvGraphicFramePr/>
          <p:nvPr>
            <p:extLst>
              <p:ext uri="{D42A27DB-BD31-4B8C-83A1-F6EECF244321}">
                <p14:modId xmlns:p14="http://schemas.microsoft.com/office/powerpoint/2010/main" val="936760096"/>
              </p:ext>
            </p:extLst>
          </p:nvPr>
        </p:nvGraphicFramePr>
        <p:xfrm>
          <a:off x="871766" y="1345878"/>
          <a:ext cx="10298275" cy="4633985"/>
        </p:xfrm>
        <a:graphic>
          <a:graphicData uri="http://schemas.openxmlformats.org/drawingml/2006/table">
            <a:tbl>
              <a:tblPr>
                <a:noFill/>
                <a:tableStyleId>{20904394-5D71-4699-82F9-2624B092BFD0}</a:tableStyleId>
              </a:tblPr>
              <a:tblGrid>
                <a:gridCol w="2259375">
                  <a:extLst>
                    <a:ext uri="{9D8B030D-6E8A-4147-A177-3AD203B41FA5}">
                      <a16:colId xmlns:a16="http://schemas.microsoft.com/office/drawing/2014/main" val="20000"/>
                    </a:ext>
                  </a:extLst>
                </a:gridCol>
                <a:gridCol w="4019450">
                  <a:extLst>
                    <a:ext uri="{9D8B030D-6E8A-4147-A177-3AD203B41FA5}">
                      <a16:colId xmlns:a16="http://schemas.microsoft.com/office/drawing/2014/main" val="20001"/>
                    </a:ext>
                  </a:extLst>
                </a:gridCol>
                <a:gridCol w="4019450">
                  <a:extLst>
                    <a:ext uri="{9D8B030D-6E8A-4147-A177-3AD203B41FA5}">
                      <a16:colId xmlns:a16="http://schemas.microsoft.com/office/drawing/2014/main" val="20002"/>
                    </a:ext>
                  </a:extLst>
                </a:gridCol>
              </a:tblGrid>
              <a:tr h="421125">
                <a:tc>
                  <a:txBody>
                    <a:bodyPr/>
                    <a:lstStyle/>
                    <a:p>
                      <a:pPr marL="0" marR="0" lvl="0" indent="0" algn="l" rtl="0">
                        <a:spcBef>
                          <a:spcPts val="0"/>
                        </a:spcBef>
                        <a:spcAft>
                          <a:spcPts val="0"/>
                        </a:spcAft>
                        <a:buNone/>
                      </a:pPr>
                      <a:endParaRPr sz="1800">
                        <a:latin typeface="Meiryo"/>
                        <a:ea typeface="Meiryo"/>
                        <a:cs typeface="Meiryo"/>
                        <a:sym typeface="Meiryo"/>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rgbClr val="A5A5A5"/>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A5A5A5"/>
                      </a:solidFill>
                      <a:prstDash val="solid"/>
                      <a:round/>
                      <a:headEnd type="none" w="sm" len="sm"/>
                      <a:tailEnd type="none" w="sm" len="sm"/>
                    </a:lnB>
                  </a:tcPr>
                </a:tc>
                <a:tc>
                  <a:txBody>
                    <a:bodyPr/>
                    <a:lstStyle/>
                    <a:p>
                      <a:pPr marL="0" marR="0" lvl="0" indent="0" algn="ctr" rtl="0">
                        <a:spcBef>
                          <a:spcPts val="0"/>
                        </a:spcBef>
                        <a:spcAft>
                          <a:spcPts val="0"/>
                        </a:spcAft>
                        <a:buNone/>
                      </a:pPr>
                      <a:r>
                        <a:rPr lang="ja-JP" sz="1800" b="0">
                          <a:solidFill>
                            <a:schemeClr val="lt1"/>
                          </a:solidFill>
                          <a:latin typeface="Meiryo"/>
                          <a:ea typeface="Meiryo"/>
                          <a:cs typeface="Meiryo"/>
                          <a:sym typeface="Meiryo"/>
                        </a:rPr>
                        <a:t>スポンサードコンテンツ</a:t>
                      </a:r>
                      <a:endParaRPr sz="1800" b="0">
                        <a:solidFill>
                          <a:schemeClr val="lt1"/>
                        </a:solidFill>
                        <a:latin typeface="Meiryo"/>
                        <a:ea typeface="Meiryo"/>
                        <a:cs typeface="Meiryo"/>
                        <a:sym typeface="Meiryo"/>
                      </a:endParaRPr>
                    </a:p>
                  </a:txBody>
                  <a:tcPr marL="91450" marR="91450" marT="45725" marB="45725" anchor="ctr">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06C755"/>
                    </a:solidFill>
                  </a:tcPr>
                </a:tc>
                <a:tc>
                  <a:txBody>
                    <a:bodyPr/>
                    <a:lstStyle/>
                    <a:p>
                      <a:pPr marL="0" marR="0" lvl="0" indent="0" algn="ctr" rtl="0">
                        <a:spcBef>
                          <a:spcPts val="0"/>
                        </a:spcBef>
                        <a:spcAft>
                          <a:spcPts val="0"/>
                        </a:spcAft>
                        <a:buNone/>
                      </a:pPr>
                      <a:r>
                        <a:rPr lang="ja-JP" sz="1800" b="0">
                          <a:solidFill>
                            <a:srgbClr val="3F3F3F"/>
                          </a:solidFill>
                          <a:latin typeface="Meiryo"/>
                          <a:ea typeface="Meiryo"/>
                          <a:cs typeface="Meiryo"/>
                          <a:sym typeface="Meiryo"/>
                        </a:rPr>
                        <a:t>スポンサードコンテンツ PR</a:t>
                      </a:r>
                      <a:endParaRPr sz="1800" b="0">
                        <a:solidFill>
                          <a:srgbClr val="3F3F3F"/>
                        </a:solidFill>
                        <a:latin typeface="Meiryo"/>
                        <a:ea typeface="Meiryo"/>
                        <a:cs typeface="Meiryo"/>
                        <a:sym typeface="Meiryo"/>
                      </a:endParaRPr>
                    </a:p>
                  </a:txBody>
                  <a:tcPr marL="91450" marR="91450" marT="45725" marB="45725" anchor="ctr">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06C755">
                        <a:alpha val="49803"/>
                      </a:srgbClr>
                    </a:solidFill>
                  </a:tcPr>
                </a:tc>
                <a:extLst>
                  <a:ext uri="{0D108BD9-81ED-4DB2-BD59-A6C34878D82A}">
                    <a16:rowId xmlns:a16="http://schemas.microsoft.com/office/drawing/2014/main" val="10000"/>
                  </a:ext>
                </a:extLst>
              </a:tr>
              <a:tr h="826250">
                <a:tc>
                  <a:txBody>
                    <a:bodyPr/>
                    <a:lstStyle/>
                    <a:p>
                      <a:pPr marL="0" marR="0" lvl="0" indent="0" algn="l" rtl="0">
                        <a:spcBef>
                          <a:spcPts val="0"/>
                        </a:spcBef>
                        <a:spcAft>
                          <a:spcPts val="0"/>
                        </a:spcAft>
                        <a:buNone/>
                      </a:pPr>
                      <a:r>
                        <a:rPr lang="ja-JP" sz="1400">
                          <a:solidFill>
                            <a:schemeClr val="lt1"/>
                          </a:solidFill>
                          <a:latin typeface="Meiryo"/>
                          <a:ea typeface="Meiryo"/>
                          <a:cs typeface="Meiryo"/>
                          <a:sym typeface="Meiryo"/>
                        </a:rPr>
                        <a:t>プランの特徴</a:t>
                      </a:r>
                      <a:endParaRPr/>
                    </a:p>
                  </a:txBody>
                  <a:tcPr marL="91450" marR="91450" marT="45725" marB="45725" anchor="ctr">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7F7F7F"/>
                    </a:solidFill>
                  </a:tcPr>
                </a:tc>
                <a:tc>
                  <a:txBody>
                    <a:bodyPr/>
                    <a:lstStyle/>
                    <a:p>
                      <a:pPr marL="0" marR="0" lvl="0" indent="0" algn="l" rtl="0">
                        <a:spcBef>
                          <a:spcPts val="0"/>
                        </a:spcBef>
                        <a:spcAft>
                          <a:spcPts val="0"/>
                        </a:spcAft>
                        <a:buNone/>
                      </a:pPr>
                      <a:r>
                        <a:rPr lang="ja-JP" sz="1200"/>
                        <a:t>広告主様の</a:t>
                      </a:r>
                      <a:r>
                        <a:rPr lang="ja-JP" sz="1200" b="1"/>
                        <a:t>サステナブルな商品開発の背景やこだわりを</a:t>
                      </a:r>
                      <a:r>
                        <a:rPr lang="ja-JP" sz="1200"/>
                        <a:t>、</a:t>
                      </a:r>
                      <a:r>
                        <a:rPr lang="ja-JP" sz="1200" b="1"/>
                        <a:t>インタビュー形式</a:t>
                      </a:r>
                      <a:r>
                        <a:rPr lang="ja-JP" sz="1200"/>
                        <a:t>で丁寧に紐解くコンテンツ。</a:t>
                      </a:r>
                      <a:br>
                        <a:rPr lang="ja-JP" sz="1200"/>
                      </a:br>
                      <a:r>
                        <a:rPr lang="ja-JP" sz="1200" b="1"/>
                        <a:t>開発秘話や担当者の想いを掘り下げることで、商品の</a:t>
                      </a:r>
                      <a:endParaRPr sz="1200" b="1">
                        <a:solidFill>
                          <a:srgbClr val="0D0D0D"/>
                        </a:solidFill>
                        <a:latin typeface="Calibri"/>
                        <a:ea typeface="Calibri"/>
                        <a:cs typeface="Calibri"/>
                        <a:sym typeface="Calibri"/>
                      </a:endParaRPr>
                    </a:p>
                    <a:p>
                      <a:pPr marL="0" marR="0" lvl="0" indent="0" algn="l" rtl="0">
                        <a:spcBef>
                          <a:spcPts val="0"/>
                        </a:spcBef>
                        <a:spcAft>
                          <a:spcPts val="0"/>
                        </a:spcAft>
                        <a:buClr>
                          <a:schemeClr val="dk1"/>
                        </a:buClr>
                        <a:buSzPts val="1200"/>
                        <a:buFont typeface="Calibri"/>
                        <a:buNone/>
                      </a:pPr>
                      <a:r>
                        <a:rPr lang="ja-JP" sz="1200" b="1"/>
                        <a:t>魅力とストーリーを深く伝えます。</a:t>
                      </a:r>
                      <a:endParaRPr sz="1200" b="1">
                        <a:solidFill>
                          <a:srgbClr val="0D0D0D"/>
                        </a:solidFill>
                        <a:latin typeface="Calibri"/>
                        <a:ea typeface="Calibri"/>
                        <a:cs typeface="Calibri"/>
                        <a:sym typeface="Calibri"/>
                      </a:endParaRPr>
                    </a:p>
                  </a:txBody>
                  <a:tcPr marL="91450" marR="91450" marT="45725" marB="45725" anchor="ctr">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chemeClr val="dk1"/>
                        </a:buClr>
                        <a:buSzPts val="1200"/>
                        <a:buFont typeface="Calibri"/>
                        <a:buNone/>
                      </a:pPr>
                      <a:r>
                        <a:rPr lang="ja-JP" sz="1200" b="1"/>
                        <a:t>サステナブルな取り組みや新商品のリリース、イベント告知</a:t>
                      </a:r>
                      <a:r>
                        <a:rPr lang="ja-JP" sz="1200"/>
                        <a:t>に最適なコンパクトなコンテンツ。</a:t>
                      </a:r>
                      <a:br>
                        <a:rPr lang="ja-JP" sz="1200"/>
                      </a:br>
                      <a:r>
                        <a:rPr lang="ja-JP" sz="1200" b="1"/>
                        <a:t>必要な情報に絞り込み、少ない文字数で商品・サービスの特徴を端的に伝えます。</a:t>
                      </a:r>
                      <a:endParaRPr sz="1200" b="1" i="0" u="none" strike="noStrike" cap="none">
                        <a:solidFill>
                          <a:srgbClr val="0D0D0D"/>
                        </a:solidFill>
                        <a:latin typeface="Calibri"/>
                        <a:ea typeface="Calibri"/>
                        <a:cs typeface="Calibri"/>
                        <a:sym typeface="Calibri"/>
                      </a:endParaRPr>
                    </a:p>
                  </a:txBody>
                  <a:tcPr marL="91450" marR="91450" marT="45725" marB="45725" anchor="ctr">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375575">
                <a:tc>
                  <a:txBody>
                    <a:bodyPr/>
                    <a:lstStyle/>
                    <a:p>
                      <a:pPr marL="0" marR="0" lvl="0" indent="0" algn="l" rtl="0">
                        <a:spcBef>
                          <a:spcPts val="0"/>
                        </a:spcBef>
                        <a:spcAft>
                          <a:spcPts val="0"/>
                        </a:spcAft>
                        <a:buNone/>
                      </a:pPr>
                      <a:r>
                        <a:rPr lang="ja-JP" sz="1400">
                          <a:solidFill>
                            <a:schemeClr val="lt1"/>
                          </a:solidFill>
                          <a:latin typeface="Meiryo"/>
                          <a:ea typeface="Meiryo"/>
                          <a:cs typeface="Meiryo"/>
                          <a:sym typeface="Meiryo"/>
                        </a:rPr>
                        <a:t>制作期間</a:t>
                      </a:r>
                      <a:endParaRPr/>
                    </a:p>
                  </a:txBody>
                  <a:tcPr marL="91450" marR="91450" marT="45725" marB="45725" anchor="ctr">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7F7F7F"/>
                    </a:solidFill>
                  </a:tcPr>
                </a:tc>
                <a:tc>
                  <a:txBody>
                    <a:bodyPr/>
                    <a:lstStyle/>
                    <a:p>
                      <a:pPr marL="0" marR="0" lvl="0" indent="0" algn="l" rtl="0">
                        <a:lnSpc>
                          <a:spcPct val="100000"/>
                        </a:lnSpc>
                        <a:spcBef>
                          <a:spcPts val="0"/>
                        </a:spcBef>
                        <a:spcAft>
                          <a:spcPts val="0"/>
                        </a:spcAft>
                        <a:buClr>
                          <a:srgbClr val="0D0D0D"/>
                        </a:buClr>
                        <a:buSzPts val="1200"/>
                        <a:buFont typeface="Calibri"/>
                        <a:buNone/>
                      </a:pPr>
                      <a:r>
                        <a:rPr lang="ja-JP" sz="1200" b="0">
                          <a:solidFill>
                            <a:srgbClr val="0D0D0D"/>
                          </a:solidFill>
                          <a:latin typeface="Calibri"/>
                          <a:ea typeface="Calibri"/>
                          <a:cs typeface="Calibri"/>
                          <a:sym typeface="Calibri"/>
                        </a:rPr>
                        <a:t>お申し込み/オリエンテーションから掲載開始まで</a:t>
                      </a:r>
                      <a:endParaRPr sz="1200" b="0" dirty="0">
                        <a:solidFill>
                          <a:srgbClr val="0D0D0D"/>
                        </a:solidFill>
                        <a:latin typeface="Calibri"/>
                        <a:ea typeface="Calibri"/>
                        <a:cs typeface="Calibri"/>
                        <a:sym typeface="Calibri"/>
                      </a:endParaRPr>
                    </a:p>
                    <a:p>
                      <a:pPr marL="0" marR="0" lvl="0" indent="0" algn="l" rtl="0">
                        <a:lnSpc>
                          <a:spcPct val="100000"/>
                        </a:lnSpc>
                        <a:spcBef>
                          <a:spcPts val="0"/>
                        </a:spcBef>
                        <a:spcAft>
                          <a:spcPts val="0"/>
                        </a:spcAft>
                        <a:buClr>
                          <a:srgbClr val="0D0D0D"/>
                        </a:buClr>
                        <a:buSzPts val="1200"/>
                        <a:buFont typeface="Calibri"/>
                        <a:buNone/>
                      </a:pPr>
                      <a:r>
                        <a:rPr lang="ja-JP" sz="1200" b="1">
                          <a:solidFill>
                            <a:srgbClr val="0D0D0D"/>
                          </a:solidFill>
                          <a:latin typeface="Calibri"/>
                          <a:ea typeface="Calibri"/>
                          <a:cs typeface="Calibri"/>
                          <a:sym typeface="Calibri"/>
                        </a:rPr>
                        <a:t>2か月</a:t>
                      </a:r>
                      <a:endParaRPr dirty="0"/>
                    </a:p>
                  </a:txBody>
                  <a:tcPr marL="91450" marR="91450" marT="45725" marB="45725" anchor="ctr">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D0D0D"/>
                        </a:buClr>
                        <a:buSzPts val="1200"/>
                        <a:buFont typeface="Calibri"/>
                        <a:buNone/>
                      </a:pPr>
                      <a:r>
                        <a:rPr lang="ja-JP" sz="1200" b="0">
                          <a:solidFill>
                            <a:srgbClr val="0D0D0D"/>
                          </a:solidFill>
                          <a:latin typeface="Calibri"/>
                          <a:ea typeface="Calibri"/>
                          <a:cs typeface="Calibri"/>
                          <a:sym typeface="Calibri"/>
                        </a:rPr>
                        <a:t>お申し込み/オリエンテーションから掲載開始まで</a:t>
                      </a:r>
                      <a:endParaRPr sz="1200" b="0">
                        <a:solidFill>
                          <a:srgbClr val="0D0D0D"/>
                        </a:solidFill>
                        <a:latin typeface="Calibri"/>
                        <a:ea typeface="Calibri"/>
                        <a:cs typeface="Calibri"/>
                        <a:sym typeface="Calibri"/>
                      </a:endParaRPr>
                    </a:p>
                    <a:p>
                      <a:pPr marL="0" marR="0" lvl="0" indent="0" algn="l" rtl="0">
                        <a:lnSpc>
                          <a:spcPct val="100000"/>
                        </a:lnSpc>
                        <a:spcBef>
                          <a:spcPts val="0"/>
                        </a:spcBef>
                        <a:spcAft>
                          <a:spcPts val="0"/>
                        </a:spcAft>
                        <a:buClr>
                          <a:srgbClr val="0D0D0D"/>
                        </a:buClr>
                        <a:buSzPts val="1200"/>
                        <a:buFont typeface="Calibri"/>
                        <a:buNone/>
                      </a:pPr>
                      <a:r>
                        <a:rPr lang="ja-JP" sz="1200" b="1">
                          <a:solidFill>
                            <a:srgbClr val="0D0D0D"/>
                          </a:solidFill>
                          <a:latin typeface="Calibri"/>
                          <a:ea typeface="Calibri"/>
                          <a:cs typeface="Calibri"/>
                          <a:sym typeface="Calibri"/>
                        </a:rPr>
                        <a:t>1.5か月</a:t>
                      </a:r>
                      <a:endParaRPr/>
                    </a:p>
                  </a:txBody>
                  <a:tcPr marL="91450" marR="91450" marT="45725" marB="45725" anchor="ctr">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extLst>
                  <a:ext uri="{0D108BD9-81ED-4DB2-BD59-A6C34878D82A}">
                    <a16:rowId xmlns:a16="http://schemas.microsoft.com/office/drawing/2014/main" val="10002"/>
                  </a:ext>
                </a:extLst>
              </a:tr>
              <a:tr h="525800">
                <a:tc>
                  <a:txBody>
                    <a:bodyPr/>
                    <a:lstStyle/>
                    <a:p>
                      <a:pPr marL="0" marR="0" lvl="0" indent="0" algn="l" rtl="0">
                        <a:lnSpc>
                          <a:spcPct val="100000"/>
                        </a:lnSpc>
                        <a:spcBef>
                          <a:spcPts val="0"/>
                        </a:spcBef>
                        <a:spcAft>
                          <a:spcPts val="0"/>
                        </a:spcAft>
                        <a:buClr>
                          <a:schemeClr val="lt1"/>
                        </a:buClr>
                        <a:buSzPts val="1400"/>
                        <a:buFont typeface="Meiryo"/>
                        <a:buNone/>
                      </a:pPr>
                      <a:r>
                        <a:rPr lang="ja-JP" sz="1400">
                          <a:solidFill>
                            <a:schemeClr val="lt1"/>
                          </a:solidFill>
                          <a:latin typeface="Meiryo"/>
                          <a:ea typeface="Meiryo"/>
                          <a:cs typeface="Meiryo"/>
                          <a:sym typeface="Meiryo"/>
                        </a:rPr>
                        <a:t>タイアップ制作・掲載費</a:t>
                      </a:r>
                      <a:endParaRPr/>
                    </a:p>
                  </a:txBody>
                  <a:tcPr marL="91450" marR="91450" marT="45725" marB="45725" anchor="ctr">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7F7F7F"/>
                    </a:solidFill>
                  </a:tcPr>
                </a:tc>
                <a:tc>
                  <a:txBody>
                    <a:bodyPr/>
                    <a:lstStyle/>
                    <a:p>
                      <a:pPr marL="0" marR="0" lvl="0" indent="0" algn="l" rtl="0">
                        <a:spcBef>
                          <a:spcPts val="0"/>
                        </a:spcBef>
                        <a:spcAft>
                          <a:spcPts val="0"/>
                        </a:spcAft>
                        <a:buNone/>
                      </a:pPr>
                      <a:r>
                        <a:rPr lang="ja-JP" sz="1200" b="1">
                          <a:solidFill>
                            <a:srgbClr val="0D0D0D"/>
                          </a:solidFill>
                          <a:latin typeface="Calibri"/>
                          <a:ea typeface="Calibri"/>
                          <a:cs typeface="Calibri"/>
                          <a:sym typeface="Calibri"/>
                        </a:rPr>
                        <a:t>500万円</a:t>
                      </a:r>
                      <a:r>
                        <a:rPr lang="ja-JP" sz="1200">
                          <a:solidFill>
                            <a:srgbClr val="0D0D0D"/>
                          </a:solidFill>
                          <a:latin typeface="Calibri"/>
                          <a:ea typeface="Calibri"/>
                          <a:cs typeface="Calibri"/>
                          <a:sym typeface="Calibri"/>
                        </a:rPr>
                        <a:t>～</a:t>
                      </a:r>
                      <a:endParaRPr sz="1200" dirty="0">
                        <a:solidFill>
                          <a:srgbClr val="0D0D0D"/>
                        </a:solidFill>
                        <a:latin typeface="Calibri"/>
                        <a:ea typeface="Calibri"/>
                        <a:cs typeface="Calibri"/>
                        <a:sym typeface="Calibri"/>
                      </a:endParaRPr>
                    </a:p>
                    <a:p>
                      <a:pPr marL="0" marR="0" lvl="0" indent="0" algn="l" rtl="0">
                        <a:spcBef>
                          <a:spcPts val="0"/>
                        </a:spcBef>
                        <a:spcAft>
                          <a:spcPts val="0"/>
                        </a:spcAft>
                        <a:buNone/>
                      </a:pPr>
                      <a:r>
                        <a:rPr lang="ja-JP" sz="1200">
                          <a:solidFill>
                            <a:srgbClr val="0D0D0D"/>
                          </a:solidFill>
                          <a:latin typeface="Calibri"/>
                          <a:ea typeface="Calibri"/>
                          <a:cs typeface="Calibri"/>
                          <a:sym typeface="Calibri"/>
                        </a:rPr>
                        <a:t>・誘導広告費：</a:t>
                      </a:r>
                      <a:r>
                        <a:rPr lang="ja-JP" sz="1200" b="1">
                          <a:solidFill>
                            <a:srgbClr val="0D0D0D"/>
                          </a:solidFill>
                          <a:latin typeface="Calibri"/>
                          <a:ea typeface="Calibri"/>
                          <a:cs typeface="Calibri"/>
                          <a:sym typeface="Calibri"/>
                        </a:rPr>
                        <a:t>400万円</a:t>
                      </a:r>
                      <a:r>
                        <a:rPr lang="ja-JP" sz="1200">
                          <a:solidFill>
                            <a:srgbClr val="0D0D0D"/>
                          </a:solidFill>
                          <a:latin typeface="Calibri"/>
                          <a:ea typeface="Calibri"/>
                          <a:cs typeface="Calibri"/>
                          <a:sym typeface="Calibri"/>
                        </a:rPr>
                        <a:t>～</a:t>
                      </a:r>
                      <a:endParaRPr sz="1200" dirty="0">
                        <a:solidFill>
                          <a:srgbClr val="0D0D0D"/>
                        </a:solidFill>
                        <a:latin typeface="Calibri"/>
                        <a:ea typeface="Calibri"/>
                        <a:cs typeface="Calibri"/>
                        <a:sym typeface="Calibri"/>
                      </a:endParaRPr>
                    </a:p>
                    <a:p>
                      <a:pPr marL="0" marR="0" lvl="0" indent="0" algn="l" rtl="0">
                        <a:spcBef>
                          <a:spcPts val="0"/>
                        </a:spcBef>
                        <a:spcAft>
                          <a:spcPts val="0"/>
                        </a:spcAft>
                        <a:buNone/>
                      </a:pPr>
                      <a:r>
                        <a:rPr lang="ja-JP" sz="1200">
                          <a:solidFill>
                            <a:srgbClr val="0D0D0D"/>
                          </a:solidFill>
                          <a:latin typeface="Calibri"/>
                          <a:ea typeface="Calibri"/>
                          <a:cs typeface="Calibri"/>
                          <a:sym typeface="Calibri"/>
                        </a:rPr>
                        <a:t>・タイアップ制作・掲載費：</a:t>
                      </a:r>
                      <a:r>
                        <a:rPr lang="ja-JP" sz="1200" b="1">
                          <a:solidFill>
                            <a:srgbClr val="0D0D0D"/>
                          </a:solidFill>
                          <a:latin typeface="Calibri"/>
                          <a:ea typeface="Calibri"/>
                          <a:cs typeface="Calibri"/>
                          <a:sym typeface="Calibri"/>
                        </a:rPr>
                        <a:t>100万円</a:t>
                      </a:r>
                      <a:r>
                        <a:rPr lang="ja-JP" sz="1200">
                          <a:solidFill>
                            <a:srgbClr val="0D0D0D"/>
                          </a:solidFill>
                          <a:latin typeface="Calibri"/>
                          <a:ea typeface="Calibri"/>
                          <a:cs typeface="Calibri"/>
                          <a:sym typeface="Calibri"/>
                        </a:rPr>
                        <a:t>～</a:t>
                      </a:r>
                      <a:endParaRPr sz="1200" dirty="0">
                        <a:solidFill>
                          <a:srgbClr val="0D0D0D"/>
                        </a:solidFill>
                        <a:latin typeface="Calibri"/>
                        <a:ea typeface="Calibri"/>
                        <a:cs typeface="Calibri"/>
                        <a:sym typeface="Calibri"/>
                      </a:endParaRPr>
                    </a:p>
                  </a:txBody>
                  <a:tcPr marL="91450" marR="91450" marT="45725" marB="45725" anchor="ctr">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a:txBody>
                    <a:bodyPr/>
                    <a:lstStyle/>
                    <a:p>
                      <a:pPr marL="0" marR="0" lvl="0" indent="0" algn="l" rtl="0">
                        <a:spcBef>
                          <a:spcPts val="0"/>
                        </a:spcBef>
                        <a:spcAft>
                          <a:spcPts val="0"/>
                        </a:spcAft>
                        <a:buNone/>
                      </a:pPr>
                      <a:r>
                        <a:rPr lang="ja-JP" sz="1200" b="1">
                          <a:solidFill>
                            <a:srgbClr val="0D0D0D"/>
                          </a:solidFill>
                          <a:latin typeface="Calibri"/>
                          <a:ea typeface="Calibri"/>
                          <a:cs typeface="Calibri"/>
                          <a:sym typeface="Calibri"/>
                        </a:rPr>
                        <a:t>200万円</a:t>
                      </a:r>
                      <a:r>
                        <a:rPr lang="ja-JP" sz="1200">
                          <a:solidFill>
                            <a:srgbClr val="0D0D0D"/>
                          </a:solidFill>
                          <a:latin typeface="Calibri"/>
                          <a:ea typeface="Calibri"/>
                          <a:cs typeface="Calibri"/>
                          <a:sym typeface="Calibri"/>
                        </a:rPr>
                        <a:t>～</a:t>
                      </a:r>
                      <a:endParaRPr sz="1200">
                        <a:solidFill>
                          <a:srgbClr val="0D0D0D"/>
                        </a:solidFill>
                        <a:latin typeface="Calibri"/>
                        <a:ea typeface="Calibri"/>
                        <a:cs typeface="Calibri"/>
                        <a:sym typeface="Calibri"/>
                      </a:endParaRPr>
                    </a:p>
                    <a:p>
                      <a:pPr marL="0" marR="0" lvl="0" indent="0" algn="l" rtl="0">
                        <a:lnSpc>
                          <a:spcPct val="100000"/>
                        </a:lnSpc>
                        <a:spcBef>
                          <a:spcPts val="0"/>
                        </a:spcBef>
                        <a:spcAft>
                          <a:spcPts val="0"/>
                        </a:spcAft>
                        <a:buClr>
                          <a:srgbClr val="0D0D0D"/>
                        </a:buClr>
                        <a:buSzPts val="1200"/>
                        <a:buFont typeface="Calibri"/>
                        <a:buNone/>
                      </a:pPr>
                      <a:r>
                        <a:rPr lang="ja-JP" sz="1200" b="0" i="0" u="none" strike="noStrike" cap="none">
                          <a:solidFill>
                            <a:srgbClr val="0D0D0D"/>
                          </a:solidFill>
                          <a:latin typeface="Calibri"/>
                          <a:ea typeface="Calibri"/>
                          <a:cs typeface="Calibri"/>
                          <a:sym typeface="Calibri"/>
                        </a:rPr>
                        <a:t>・誘導広告費：</a:t>
                      </a:r>
                      <a:r>
                        <a:rPr lang="ja-JP" sz="1200" b="1" i="0" u="none" strike="noStrike" cap="none">
                          <a:solidFill>
                            <a:srgbClr val="0D0D0D"/>
                          </a:solidFill>
                          <a:latin typeface="Calibri"/>
                          <a:ea typeface="Calibri"/>
                          <a:cs typeface="Calibri"/>
                          <a:sym typeface="Calibri"/>
                        </a:rPr>
                        <a:t>150万円</a:t>
                      </a:r>
                      <a:r>
                        <a:rPr lang="ja-JP" sz="1200" b="0" i="0" u="none" strike="noStrike" cap="none">
                          <a:solidFill>
                            <a:srgbClr val="0D0D0D"/>
                          </a:solidFill>
                          <a:latin typeface="Calibri"/>
                          <a:ea typeface="Calibri"/>
                          <a:cs typeface="Calibri"/>
                          <a:sym typeface="Calibri"/>
                        </a:rPr>
                        <a:t>～</a:t>
                      </a:r>
                      <a:endParaRPr sz="1200" b="0" i="0" u="none" strike="noStrike" cap="none">
                        <a:solidFill>
                          <a:srgbClr val="0D0D0D"/>
                        </a:solidFill>
                        <a:latin typeface="Calibri"/>
                        <a:ea typeface="Calibri"/>
                        <a:cs typeface="Calibri"/>
                        <a:sym typeface="Calibri"/>
                      </a:endParaRPr>
                    </a:p>
                    <a:p>
                      <a:pPr marL="0" marR="0" lvl="0" indent="0" algn="l" rtl="0">
                        <a:lnSpc>
                          <a:spcPct val="100000"/>
                        </a:lnSpc>
                        <a:spcBef>
                          <a:spcPts val="0"/>
                        </a:spcBef>
                        <a:spcAft>
                          <a:spcPts val="0"/>
                        </a:spcAft>
                        <a:buClr>
                          <a:srgbClr val="0D0D0D"/>
                        </a:buClr>
                        <a:buSzPts val="1200"/>
                        <a:buFont typeface="Calibri"/>
                        <a:buNone/>
                      </a:pPr>
                      <a:r>
                        <a:rPr lang="ja-JP" sz="1200" b="0" i="0" u="none" strike="noStrike" cap="none">
                          <a:solidFill>
                            <a:srgbClr val="0D0D0D"/>
                          </a:solidFill>
                          <a:latin typeface="Calibri"/>
                          <a:ea typeface="Calibri"/>
                          <a:cs typeface="Calibri"/>
                          <a:sym typeface="Calibri"/>
                        </a:rPr>
                        <a:t>・タイアップ制作・掲載費：</a:t>
                      </a:r>
                      <a:r>
                        <a:rPr lang="ja-JP" sz="1200" b="1" i="0" u="none" strike="noStrike" cap="none">
                          <a:solidFill>
                            <a:srgbClr val="0D0D0D"/>
                          </a:solidFill>
                          <a:latin typeface="Calibri"/>
                          <a:ea typeface="Calibri"/>
                          <a:cs typeface="Calibri"/>
                          <a:sym typeface="Calibri"/>
                        </a:rPr>
                        <a:t>50万円</a:t>
                      </a:r>
                      <a:r>
                        <a:rPr lang="ja-JP" sz="1200" b="0" i="0" u="none" strike="noStrike" cap="none">
                          <a:solidFill>
                            <a:srgbClr val="0D0D0D"/>
                          </a:solidFill>
                          <a:latin typeface="Calibri"/>
                          <a:ea typeface="Calibri"/>
                          <a:cs typeface="Calibri"/>
                          <a:sym typeface="Calibri"/>
                        </a:rPr>
                        <a:t>～</a:t>
                      </a:r>
                      <a:endParaRPr sz="1200" b="0" i="0" u="none" strike="noStrike" cap="none">
                        <a:solidFill>
                          <a:srgbClr val="0D0D0D"/>
                        </a:solidFill>
                        <a:latin typeface="Calibri"/>
                        <a:ea typeface="Calibri"/>
                        <a:cs typeface="Calibri"/>
                        <a:sym typeface="Calibri"/>
                      </a:endParaRPr>
                    </a:p>
                  </a:txBody>
                  <a:tcPr marL="91450" marR="91450" marT="45725" marB="45725" anchor="ctr">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extLst>
                  <a:ext uri="{0D108BD9-81ED-4DB2-BD59-A6C34878D82A}">
                    <a16:rowId xmlns:a16="http://schemas.microsoft.com/office/drawing/2014/main" val="10003"/>
                  </a:ext>
                </a:extLst>
              </a:tr>
              <a:tr h="826250">
                <a:tc>
                  <a:txBody>
                    <a:bodyPr/>
                    <a:lstStyle/>
                    <a:p>
                      <a:pPr marL="0" marR="0" lvl="0" indent="0" algn="l" rtl="0">
                        <a:spcBef>
                          <a:spcPts val="0"/>
                        </a:spcBef>
                        <a:spcAft>
                          <a:spcPts val="0"/>
                        </a:spcAft>
                        <a:buNone/>
                      </a:pPr>
                      <a:r>
                        <a:rPr lang="ja-JP" sz="1400">
                          <a:solidFill>
                            <a:schemeClr val="lt1"/>
                          </a:solidFill>
                          <a:latin typeface="Meiryo"/>
                          <a:ea typeface="Meiryo"/>
                          <a:cs typeface="Meiryo"/>
                          <a:sym typeface="Meiryo"/>
                        </a:rPr>
                        <a:t>制作工程</a:t>
                      </a:r>
                      <a:endParaRPr/>
                    </a:p>
                  </a:txBody>
                  <a:tcPr marL="91450" marR="91450" marT="45725" marB="45725" anchor="ctr">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7F7F7F"/>
                    </a:solidFill>
                  </a:tcPr>
                </a:tc>
                <a:tc>
                  <a:txBody>
                    <a:bodyPr/>
                    <a:lstStyle/>
                    <a:p>
                      <a:pPr marL="0" marR="0" lvl="0" indent="0" algn="l" rtl="0">
                        <a:lnSpc>
                          <a:spcPct val="100000"/>
                        </a:lnSpc>
                        <a:spcBef>
                          <a:spcPts val="0"/>
                        </a:spcBef>
                        <a:spcAft>
                          <a:spcPts val="0"/>
                        </a:spcAft>
                        <a:buClr>
                          <a:srgbClr val="0D0D0D"/>
                        </a:buClr>
                        <a:buSzPts val="1200"/>
                        <a:buFont typeface="Calibri"/>
                        <a:buNone/>
                      </a:pPr>
                      <a:r>
                        <a:rPr lang="ja-JP" sz="1200" b="0" i="0">
                          <a:solidFill>
                            <a:srgbClr val="0D0D0D"/>
                          </a:solidFill>
                          <a:latin typeface="Calibri"/>
                          <a:ea typeface="Calibri"/>
                          <a:cs typeface="Calibri"/>
                          <a:sym typeface="Calibri"/>
                        </a:rPr>
                        <a:t>・原稿確認：初稿と再稿の</a:t>
                      </a:r>
                      <a:r>
                        <a:rPr lang="ja-JP" sz="1200" b="1" i="0">
                          <a:solidFill>
                            <a:srgbClr val="0D0D0D"/>
                          </a:solidFill>
                          <a:latin typeface="Calibri"/>
                          <a:ea typeface="Calibri"/>
                          <a:cs typeface="Calibri"/>
                          <a:sym typeface="Calibri"/>
                        </a:rPr>
                        <a:t>2回</a:t>
                      </a:r>
                      <a:endParaRPr sz="1200" b="1" i="0">
                        <a:solidFill>
                          <a:srgbClr val="0D0D0D"/>
                        </a:solidFill>
                        <a:latin typeface="Calibri"/>
                        <a:ea typeface="Calibri"/>
                        <a:cs typeface="Calibri"/>
                        <a:sym typeface="Calibri"/>
                      </a:endParaRPr>
                    </a:p>
                    <a:p>
                      <a:pPr marL="0" marR="0" lvl="0" indent="0" algn="l" rtl="0">
                        <a:lnSpc>
                          <a:spcPct val="100000"/>
                        </a:lnSpc>
                        <a:spcBef>
                          <a:spcPts val="0"/>
                        </a:spcBef>
                        <a:spcAft>
                          <a:spcPts val="0"/>
                        </a:spcAft>
                        <a:buClr>
                          <a:srgbClr val="0D0D0D"/>
                        </a:buClr>
                        <a:buSzPts val="1200"/>
                        <a:buFont typeface="Calibri"/>
                        <a:buNone/>
                      </a:pPr>
                      <a:r>
                        <a:rPr lang="ja-JP" sz="1200" b="0" i="0">
                          <a:solidFill>
                            <a:srgbClr val="0D0D0D"/>
                          </a:solidFill>
                          <a:latin typeface="Calibri"/>
                          <a:ea typeface="Calibri"/>
                          <a:cs typeface="Calibri"/>
                          <a:sym typeface="Calibri"/>
                        </a:rPr>
                        <a:t>・取材/撮影：オフラインでの取材/撮影</a:t>
                      </a:r>
                      <a:endParaRPr sz="1200" b="0" i="0">
                        <a:solidFill>
                          <a:srgbClr val="0D0D0D"/>
                        </a:solidFill>
                        <a:latin typeface="Calibri"/>
                        <a:ea typeface="Calibri"/>
                        <a:cs typeface="Calibri"/>
                        <a:sym typeface="Calibri"/>
                      </a:endParaRPr>
                    </a:p>
                  </a:txBody>
                  <a:tcPr marL="91450" marR="91450" marT="45725" marB="45725" anchor="ctr">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D0D0D"/>
                        </a:buClr>
                        <a:buSzPts val="1200"/>
                        <a:buFont typeface="Calibri"/>
                        <a:buNone/>
                      </a:pPr>
                      <a:r>
                        <a:rPr lang="ja-JP" sz="1200" b="0" i="0">
                          <a:solidFill>
                            <a:srgbClr val="0D0D0D"/>
                          </a:solidFill>
                          <a:latin typeface="Calibri"/>
                          <a:ea typeface="Calibri"/>
                          <a:cs typeface="Calibri"/>
                          <a:sym typeface="Calibri"/>
                        </a:rPr>
                        <a:t>・原稿確認：初稿の</a:t>
                      </a:r>
                      <a:r>
                        <a:rPr lang="ja-JP" sz="1200" b="1" i="0">
                          <a:solidFill>
                            <a:srgbClr val="0D0D0D"/>
                          </a:solidFill>
                          <a:latin typeface="Calibri"/>
                          <a:ea typeface="Calibri"/>
                          <a:cs typeface="Calibri"/>
                          <a:sym typeface="Calibri"/>
                        </a:rPr>
                        <a:t>1回のみ</a:t>
                      </a:r>
                      <a:endParaRPr sz="1200" b="1" i="0">
                        <a:solidFill>
                          <a:srgbClr val="0D0D0D"/>
                        </a:solidFill>
                        <a:latin typeface="Calibri"/>
                        <a:ea typeface="Calibri"/>
                        <a:cs typeface="Calibri"/>
                        <a:sym typeface="Calibri"/>
                      </a:endParaRPr>
                    </a:p>
                    <a:p>
                      <a:pPr marL="0" marR="0" lvl="0" indent="0" algn="l" rtl="0">
                        <a:lnSpc>
                          <a:spcPct val="100000"/>
                        </a:lnSpc>
                        <a:spcBef>
                          <a:spcPts val="0"/>
                        </a:spcBef>
                        <a:spcAft>
                          <a:spcPts val="0"/>
                        </a:spcAft>
                        <a:buClr>
                          <a:srgbClr val="0D0D0D"/>
                        </a:buClr>
                        <a:buSzPts val="1200"/>
                        <a:buFont typeface="Calibri"/>
                        <a:buNone/>
                      </a:pPr>
                      <a:r>
                        <a:rPr lang="ja-JP" sz="1200" b="0" i="0">
                          <a:solidFill>
                            <a:srgbClr val="0D0D0D"/>
                          </a:solidFill>
                          <a:latin typeface="Calibri"/>
                          <a:ea typeface="Calibri"/>
                          <a:cs typeface="Calibri"/>
                          <a:sym typeface="Calibri"/>
                        </a:rPr>
                        <a:t>・取材/撮影：オンラインもしくはオフラインでの取材</a:t>
                      </a:r>
                      <a:endParaRPr sz="1200" b="0" i="0">
                        <a:solidFill>
                          <a:srgbClr val="0D0D0D"/>
                        </a:solidFill>
                        <a:latin typeface="Calibri"/>
                        <a:ea typeface="Calibri"/>
                        <a:cs typeface="Calibri"/>
                        <a:sym typeface="Calibri"/>
                      </a:endParaRPr>
                    </a:p>
                    <a:p>
                      <a:pPr marL="0" marR="0" lvl="0" indent="0" algn="l" rtl="0">
                        <a:lnSpc>
                          <a:spcPct val="100000"/>
                        </a:lnSpc>
                        <a:spcBef>
                          <a:spcPts val="0"/>
                        </a:spcBef>
                        <a:spcAft>
                          <a:spcPts val="0"/>
                        </a:spcAft>
                        <a:buClr>
                          <a:srgbClr val="0D0D0D"/>
                        </a:buClr>
                        <a:buSzPts val="1200"/>
                        <a:buFont typeface="Calibri"/>
                        <a:buNone/>
                      </a:pPr>
                      <a:r>
                        <a:rPr lang="ja-JP" sz="1200" b="0" i="0">
                          <a:solidFill>
                            <a:srgbClr val="0D0D0D"/>
                          </a:solidFill>
                          <a:latin typeface="Calibri"/>
                          <a:ea typeface="Calibri"/>
                          <a:cs typeface="Calibri"/>
                          <a:sym typeface="Calibri"/>
                        </a:rPr>
                        <a:t>　　　　　　写真・イラストは広告主様側で手配</a:t>
                      </a:r>
                      <a:endParaRPr sz="1200" b="0" i="0">
                        <a:solidFill>
                          <a:srgbClr val="0D0D0D"/>
                        </a:solidFill>
                        <a:latin typeface="Calibri"/>
                        <a:ea typeface="Calibri"/>
                        <a:cs typeface="Calibri"/>
                        <a:sym typeface="Calibri"/>
                      </a:endParaRPr>
                    </a:p>
                    <a:p>
                      <a:pPr marL="0" marR="0" lvl="0" indent="0" algn="l" rtl="0">
                        <a:lnSpc>
                          <a:spcPct val="100000"/>
                        </a:lnSpc>
                        <a:spcBef>
                          <a:spcPts val="0"/>
                        </a:spcBef>
                        <a:spcAft>
                          <a:spcPts val="0"/>
                        </a:spcAft>
                        <a:buClr>
                          <a:srgbClr val="0D0D0D"/>
                        </a:buClr>
                        <a:buSzPts val="1200"/>
                        <a:buFont typeface="Calibri"/>
                        <a:buNone/>
                      </a:pPr>
                      <a:r>
                        <a:rPr lang="ja-JP" sz="1200" b="0" i="0">
                          <a:solidFill>
                            <a:srgbClr val="0D0D0D"/>
                          </a:solidFill>
                          <a:latin typeface="Calibri"/>
                          <a:ea typeface="Calibri"/>
                          <a:cs typeface="Calibri"/>
                          <a:sym typeface="Calibri"/>
                        </a:rPr>
                        <a:t>　　　　　　※追加費用で撮影も可能です。</a:t>
                      </a:r>
                      <a:endParaRPr sz="1200" b="1">
                        <a:solidFill>
                          <a:srgbClr val="0D0D0D"/>
                        </a:solidFill>
                        <a:latin typeface="Calibri"/>
                        <a:ea typeface="Calibri"/>
                        <a:cs typeface="Calibri"/>
                        <a:sym typeface="Calibri"/>
                      </a:endParaRPr>
                    </a:p>
                  </a:txBody>
                  <a:tcPr marL="91450" marR="91450" marT="45725" marB="45725" anchor="ctr">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extLst>
                  <a:ext uri="{0D108BD9-81ED-4DB2-BD59-A6C34878D82A}">
                    <a16:rowId xmlns:a16="http://schemas.microsoft.com/office/drawing/2014/main" val="10004"/>
                  </a:ext>
                </a:extLst>
              </a:tr>
              <a:tr h="475350">
                <a:tc>
                  <a:txBody>
                    <a:bodyPr/>
                    <a:lstStyle/>
                    <a:p>
                      <a:pPr marL="0" marR="0" lvl="0" indent="0" algn="l" rtl="0">
                        <a:spcBef>
                          <a:spcPts val="0"/>
                        </a:spcBef>
                        <a:spcAft>
                          <a:spcPts val="0"/>
                        </a:spcAft>
                        <a:buNone/>
                      </a:pPr>
                      <a:r>
                        <a:rPr lang="ja-JP" sz="1400">
                          <a:solidFill>
                            <a:schemeClr val="lt1"/>
                          </a:solidFill>
                          <a:latin typeface="Meiryo"/>
                          <a:ea typeface="Meiryo"/>
                          <a:cs typeface="Meiryo"/>
                          <a:sym typeface="Meiryo"/>
                        </a:rPr>
                        <a:t>コンテンツ構成</a:t>
                      </a:r>
                      <a:endParaRPr/>
                    </a:p>
                  </a:txBody>
                  <a:tcPr marL="91450" marR="91450" marT="45725" marB="45725" anchor="ctr">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7F7F7F"/>
                    </a:solidFill>
                  </a:tcPr>
                </a:tc>
                <a:tc>
                  <a:txBody>
                    <a:bodyPr/>
                    <a:lstStyle/>
                    <a:p>
                      <a:pPr marL="0" marR="0" lvl="0" indent="0" algn="l" rtl="0">
                        <a:lnSpc>
                          <a:spcPct val="100000"/>
                        </a:lnSpc>
                        <a:spcBef>
                          <a:spcPts val="0"/>
                        </a:spcBef>
                        <a:spcAft>
                          <a:spcPts val="0"/>
                        </a:spcAft>
                        <a:buClr>
                          <a:srgbClr val="0D0D0D"/>
                        </a:buClr>
                        <a:buSzPts val="1200"/>
                        <a:buFont typeface="Calibri"/>
                        <a:buNone/>
                      </a:pPr>
                      <a:r>
                        <a:rPr lang="ja-JP" sz="1200" b="0" i="0">
                          <a:solidFill>
                            <a:srgbClr val="0D0D0D"/>
                          </a:solidFill>
                          <a:latin typeface="Calibri"/>
                          <a:ea typeface="Calibri"/>
                          <a:cs typeface="Calibri"/>
                          <a:sym typeface="Calibri"/>
                        </a:rPr>
                        <a:t>・文字数：</a:t>
                      </a:r>
                      <a:r>
                        <a:rPr lang="ja-JP" sz="1200" b="1">
                          <a:solidFill>
                            <a:srgbClr val="0D0D0D"/>
                          </a:solidFill>
                          <a:latin typeface="Calibri"/>
                          <a:ea typeface="Calibri"/>
                          <a:cs typeface="Calibri"/>
                          <a:sym typeface="Calibri"/>
                        </a:rPr>
                        <a:t>3000～4000文字</a:t>
                      </a:r>
                      <a:r>
                        <a:rPr lang="ja-JP" sz="1200">
                          <a:solidFill>
                            <a:srgbClr val="0D0D0D"/>
                          </a:solidFill>
                          <a:latin typeface="Calibri"/>
                          <a:ea typeface="Calibri"/>
                          <a:cs typeface="Calibri"/>
                          <a:sym typeface="Calibri"/>
                        </a:rPr>
                        <a:t>程度（記事体裁の場合）</a:t>
                      </a:r>
                      <a:endParaRPr sz="1200">
                        <a:solidFill>
                          <a:srgbClr val="0D0D0D"/>
                        </a:solidFill>
                        <a:latin typeface="Calibri"/>
                        <a:ea typeface="Calibri"/>
                        <a:cs typeface="Calibri"/>
                        <a:sym typeface="Calibri"/>
                      </a:endParaRPr>
                    </a:p>
                    <a:p>
                      <a:pPr marL="0" marR="0" lvl="0" indent="0" algn="l" rtl="0">
                        <a:lnSpc>
                          <a:spcPct val="100000"/>
                        </a:lnSpc>
                        <a:spcBef>
                          <a:spcPts val="0"/>
                        </a:spcBef>
                        <a:spcAft>
                          <a:spcPts val="0"/>
                        </a:spcAft>
                        <a:buClr>
                          <a:srgbClr val="0D0D0D"/>
                        </a:buClr>
                        <a:buSzPts val="1200"/>
                        <a:buFont typeface="Calibri"/>
                        <a:buNone/>
                      </a:pPr>
                      <a:r>
                        <a:rPr lang="ja-JP" sz="1200">
                          <a:solidFill>
                            <a:srgbClr val="0D0D0D"/>
                          </a:solidFill>
                          <a:latin typeface="Calibri"/>
                          <a:ea typeface="Calibri"/>
                          <a:cs typeface="Calibri"/>
                          <a:sym typeface="Calibri"/>
                        </a:rPr>
                        <a:t>　　※動画やインフォグラフィックなどの体裁も可能</a:t>
                      </a:r>
                      <a:endParaRPr/>
                    </a:p>
                    <a:p>
                      <a:pPr marL="0" marR="0" lvl="0" indent="0" algn="l" rtl="0">
                        <a:lnSpc>
                          <a:spcPct val="100000"/>
                        </a:lnSpc>
                        <a:spcBef>
                          <a:spcPts val="0"/>
                        </a:spcBef>
                        <a:spcAft>
                          <a:spcPts val="0"/>
                        </a:spcAft>
                        <a:buClr>
                          <a:srgbClr val="0D0D0D"/>
                        </a:buClr>
                        <a:buSzPts val="1200"/>
                        <a:buFont typeface="Calibri"/>
                        <a:buNone/>
                      </a:pPr>
                      <a:r>
                        <a:rPr lang="ja-JP" sz="1200" b="0" i="0">
                          <a:solidFill>
                            <a:srgbClr val="0D0D0D"/>
                          </a:solidFill>
                          <a:latin typeface="Calibri"/>
                          <a:ea typeface="Calibri"/>
                          <a:cs typeface="Calibri"/>
                          <a:sym typeface="Calibri"/>
                        </a:rPr>
                        <a:t>・グラフィック（イラスト・図解等）：</a:t>
                      </a:r>
                      <a:endParaRPr sz="1200" b="0" i="0">
                        <a:solidFill>
                          <a:srgbClr val="0D0D0D"/>
                        </a:solidFill>
                        <a:latin typeface="Calibri"/>
                        <a:ea typeface="Calibri"/>
                        <a:cs typeface="Calibri"/>
                        <a:sym typeface="Calibri"/>
                      </a:endParaRPr>
                    </a:p>
                    <a:p>
                      <a:pPr marL="0" marR="0" lvl="0" indent="0" algn="l" rtl="0">
                        <a:lnSpc>
                          <a:spcPct val="100000"/>
                        </a:lnSpc>
                        <a:spcBef>
                          <a:spcPts val="0"/>
                        </a:spcBef>
                        <a:spcAft>
                          <a:spcPts val="0"/>
                        </a:spcAft>
                        <a:buClr>
                          <a:srgbClr val="0D0D0D"/>
                        </a:buClr>
                        <a:buSzPts val="1200"/>
                        <a:buFont typeface="Calibri"/>
                        <a:buNone/>
                      </a:pPr>
                      <a:r>
                        <a:rPr lang="ja-JP" sz="1200" b="0" i="0">
                          <a:solidFill>
                            <a:srgbClr val="0D0D0D"/>
                          </a:solidFill>
                          <a:latin typeface="Calibri"/>
                          <a:ea typeface="Calibri"/>
                          <a:cs typeface="Calibri"/>
                          <a:sym typeface="Calibri"/>
                        </a:rPr>
                        <a:t>　　サストモにて必要点数を判断して作成</a:t>
                      </a:r>
                      <a:endParaRPr sz="1200" b="0" i="0">
                        <a:solidFill>
                          <a:srgbClr val="0D0D0D"/>
                        </a:solidFill>
                        <a:latin typeface="Calibri"/>
                        <a:ea typeface="Calibri"/>
                        <a:cs typeface="Calibri"/>
                        <a:sym typeface="Calibri"/>
                      </a:endParaRPr>
                    </a:p>
                  </a:txBody>
                  <a:tcPr marL="91450" marR="91450" marT="45725" marB="45725" anchor="ctr">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a:txBody>
                    <a:bodyPr/>
                    <a:lstStyle/>
                    <a:p>
                      <a:pPr marL="0" marR="0" lvl="0" indent="0" algn="l" rtl="0">
                        <a:lnSpc>
                          <a:spcPct val="100000"/>
                        </a:lnSpc>
                        <a:spcBef>
                          <a:spcPts val="0"/>
                        </a:spcBef>
                        <a:spcAft>
                          <a:spcPts val="0"/>
                        </a:spcAft>
                        <a:buClr>
                          <a:srgbClr val="0D0D0D"/>
                        </a:buClr>
                        <a:buSzPts val="1200"/>
                        <a:buFont typeface="Calibri"/>
                        <a:buNone/>
                      </a:pPr>
                      <a:r>
                        <a:rPr lang="ja-JP" sz="1200" b="0" i="0">
                          <a:solidFill>
                            <a:srgbClr val="0D0D0D"/>
                          </a:solidFill>
                          <a:latin typeface="Calibri"/>
                          <a:ea typeface="Calibri"/>
                          <a:cs typeface="Calibri"/>
                          <a:sym typeface="Calibri"/>
                        </a:rPr>
                        <a:t>・文字数：</a:t>
                      </a:r>
                      <a:r>
                        <a:rPr lang="ja-JP" sz="1200" b="1">
                          <a:solidFill>
                            <a:srgbClr val="0D0D0D"/>
                          </a:solidFill>
                          <a:latin typeface="Calibri"/>
                          <a:ea typeface="Calibri"/>
                          <a:cs typeface="Calibri"/>
                          <a:sym typeface="Calibri"/>
                        </a:rPr>
                        <a:t>1500～3000文字</a:t>
                      </a:r>
                      <a:r>
                        <a:rPr lang="ja-JP" sz="1200">
                          <a:solidFill>
                            <a:srgbClr val="0D0D0D"/>
                          </a:solidFill>
                          <a:latin typeface="Calibri"/>
                          <a:ea typeface="Calibri"/>
                          <a:cs typeface="Calibri"/>
                          <a:sym typeface="Calibri"/>
                        </a:rPr>
                        <a:t>程度（記事体裁）</a:t>
                      </a:r>
                      <a:endParaRPr/>
                    </a:p>
                    <a:p>
                      <a:pPr marL="0" marR="0" lvl="0" indent="0" algn="l" rtl="0">
                        <a:lnSpc>
                          <a:spcPct val="100000"/>
                        </a:lnSpc>
                        <a:spcBef>
                          <a:spcPts val="0"/>
                        </a:spcBef>
                        <a:spcAft>
                          <a:spcPts val="0"/>
                        </a:spcAft>
                        <a:buClr>
                          <a:srgbClr val="0D0D0D"/>
                        </a:buClr>
                        <a:buSzPts val="1200"/>
                        <a:buFont typeface="Calibri"/>
                        <a:buNone/>
                      </a:pPr>
                      <a:r>
                        <a:rPr lang="ja-JP" sz="1200" b="0" i="0">
                          <a:solidFill>
                            <a:srgbClr val="0D0D0D"/>
                          </a:solidFill>
                          <a:latin typeface="Calibri"/>
                          <a:ea typeface="Calibri"/>
                          <a:cs typeface="Calibri"/>
                          <a:sym typeface="Calibri"/>
                        </a:rPr>
                        <a:t>・写真/グラフィック（イラスト・図版等）：5点程度</a:t>
                      </a:r>
                      <a:endParaRPr sz="1200" b="1" i="0">
                        <a:solidFill>
                          <a:srgbClr val="0D0D0D"/>
                        </a:solidFill>
                        <a:latin typeface="Calibri"/>
                        <a:ea typeface="Calibri"/>
                        <a:cs typeface="Calibri"/>
                        <a:sym typeface="Calibri"/>
                      </a:endParaRPr>
                    </a:p>
                    <a:p>
                      <a:pPr marL="0" marR="0" lvl="0" indent="0" algn="l" rtl="0">
                        <a:lnSpc>
                          <a:spcPct val="100000"/>
                        </a:lnSpc>
                        <a:spcBef>
                          <a:spcPts val="0"/>
                        </a:spcBef>
                        <a:spcAft>
                          <a:spcPts val="0"/>
                        </a:spcAft>
                        <a:buClr>
                          <a:srgbClr val="0D0D0D"/>
                        </a:buClr>
                        <a:buSzPts val="1200"/>
                        <a:buFont typeface="Calibri"/>
                        <a:buNone/>
                      </a:pPr>
                      <a:r>
                        <a:rPr lang="ja-JP" sz="1200" b="0" i="0" strike="noStrike">
                          <a:solidFill>
                            <a:srgbClr val="0D0D0D"/>
                          </a:solidFill>
                          <a:latin typeface="Calibri"/>
                          <a:ea typeface="Calibri"/>
                          <a:cs typeface="Calibri"/>
                          <a:sym typeface="Calibri"/>
                        </a:rPr>
                        <a:t>　※メインビジュアルを含む</a:t>
                      </a:r>
                      <a:endParaRPr/>
                    </a:p>
                  </a:txBody>
                  <a:tcPr marL="91450" marR="91450" marT="45725" marB="45725" anchor="ctr">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extLst>
                  <a:ext uri="{0D108BD9-81ED-4DB2-BD59-A6C34878D82A}">
                    <a16:rowId xmlns:a16="http://schemas.microsoft.com/office/drawing/2014/main" val="10005"/>
                  </a:ext>
                </a:extLst>
              </a:tr>
              <a:tr h="410125">
                <a:tc>
                  <a:txBody>
                    <a:bodyPr/>
                    <a:lstStyle/>
                    <a:p>
                      <a:pPr marL="0" marR="0" lvl="0" indent="0" algn="l" rtl="0">
                        <a:spcBef>
                          <a:spcPts val="0"/>
                        </a:spcBef>
                        <a:spcAft>
                          <a:spcPts val="0"/>
                        </a:spcAft>
                        <a:buNone/>
                      </a:pPr>
                      <a:r>
                        <a:rPr lang="ja-JP" sz="1400">
                          <a:solidFill>
                            <a:schemeClr val="lt1"/>
                          </a:solidFill>
                          <a:latin typeface="Meiryo"/>
                          <a:ea typeface="Meiryo"/>
                          <a:cs typeface="Meiryo"/>
                          <a:sym typeface="Meiryo"/>
                        </a:rPr>
                        <a:t>編集誘導枠</a:t>
                      </a:r>
                      <a:endParaRPr dirty="0"/>
                    </a:p>
                  </a:txBody>
                  <a:tcPr marL="91450" marR="91450" marT="45725" marB="45725" anchor="ctr">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7F7F7F"/>
                    </a:solidFill>
                  </a:tcPr>
                </a:tc>
                <a:tc>
                  <a:txBody>
                    <a:bodyPr/>
                    <a:lstStyle/>
                    <a:p>
                      <a:pPr marL="179070" marR="0" lvl="0" indent="-179070" algn="l" rtl="0">
                        <a:spcBef>
                          <a:spcPts val="0"/>
                        </a:spcBef>
                        <a:spcAft>
                          <a:spcPts val="0"/>
                        </a:spcAft>
                        <a:buClr>
                          <a:srgbClr val="687080"/>
                        </a:buClr>
                        <a:buSzPts val="1200"/>
                        <a:buFont typeface="Arial"/>
                        <a:buChar char="•"/>
                      </a:pPr>
                      <a:r>
                        <a:rPr lang="ja-JP" sz="1200" b="0" i="0" u="none" strike="noStrike">
                          <a:solidFill>
                            <a:srgbClr val="0D0D0D"/>
                          </a:solidFill>
                          <a:latin typeface="Calibri"/>
                          <a:ea typeface="Calibri"/>
                          <a:cs typeface="Calibri"/>
                          <a:sym typeface="Calibri"/>
                        </a:rPr>
                        <a:t>サストモ内（トップ/中面）</a:t>
                      </a:r>
                      <a:endParaRPr sz="1200" b="0" i="0" u="none" strike="noStrike">
                        <a:solidFill>
                          <a:srgbClr val="0D0D0D"/>
                        </a:solidFill>
                        <a:latin typeface="Calibri"/>
                        <a:ea typeface="Calibri"/>
                        <a:cs typeface="Calibri"/>
                        <a:sym typeface="Calibri"/>
                      </a:endParaRPr>
                    </a:p>
                    <a:p>
                      <a:pPr marL="179070" marR="0" lvl="0" indent="-179070" algn="l" rtl="0">
                        <a:spcBef>
                          <a:spcPts val="0"/>
                        </a:spcBef>
                        <a:spcAft>
                          <a:spcPts val="0"/>
                        </a:spcAft>
                        <a:buClr>
                          <a:srgbClr val="687080"/>
                        </a:buClr>
                        <a:buSzPts val="1200"/>
                        <a:buFont typeface="Arial"/>
                        <a:buChar char="•"/>
                      </a:pPr>
                      <a:r>
                        <a:rPr lang="ja-JP" sz="1200" b="0" i="0" u="none" strike="noStrike">
                          <a:solidFill>
                            <a:srgbClr val="0D0D0D"/>
                          </a:solidFill>
                          <a:latin typeface="Calibri"/>
                          <a:ea typeface="Calibri"/>
                          <a:cs typeface="Calibri"/>
                          <a:sym typeface="Calibri"/>
                        </a:rPr>
                        <a:t>メールマガジン</a:t>
                      </a:r>
                      <a:endParaRPr sz="1200" b="0" i="0" u="none" strike="noStrike">
                        <a:solidFill>
                          <a:srgbClr val="0D0D0D"/>
                        </a:solidFill>
                        <a:latin typeface="Calibri"/>
                        <a:ea typeface="Calibri"/>
                        <a:cs typeface="Calibri"/>
                        <a:sym typeface="Calibri"/>
                      </a:endParaRPr>
                    </a:p>
                    <a:p>
                      <a:pPr marL="179070" marR="0" lvl="0" indent="-179070" algn="l" rtl="0">
                        <a:spcBef>
                          <a:spcPts val="0"/>
                        </a:spcBef>
                        <a:spcAft>
                          <a:spcPts val="0"/>
                        </a:spcAft>
                        <a:buClr>
                          <a:srgbClr val="687080"/>
                        </a:buClr>
                        <a:buSzPts val="1200"/>
                        <a:buFont typeface="Arial"/>
                        <a:buChar char="•"/>
                      </a:pPr>
                      <a:r>
                        <a:rPr lang="ja-JP" sz="1200" b="0" i="0" u="none" strike="noStrike">
                          <a:solidFill>
                            <a:srgbClr val="0D0D0D"/>
                          </a:solidFill>
                          <a:latin typeface="Calibri"/>
                          <a:ea typeface="Calibri"/>
                          <a:cs typeface="Calibri"/>
                          <a:sym typeface="Calibri"/>
                        </a:rPr>
                        <a:t>サストモOA メッセージ配信　他</a:t>
                      </a:r>
                      <a:endParaRPr sz="1200" b="0" i="0" u="none" strike="noStrike">
                        <a:solidFill>
                          <a:srgbClr val="0D0D0D"/>
                        </a:solidFill>
                        <a:latin typeface="Calibri"/>
                        <a:ea typeface="Calibri"/>
                        <a:cs typeface="Calibri"/>
                        <a:sym typeface="Calibri"/>
                      </a:endParaRPr>
                    </a:p>
                  </a:txBody>
                  <a:tcPr marL="91450" marR="91450" marT="45725" marB="45725" anchor="ctr">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tc>
                  <a:txBody>
                    <a:bodyPr/>
                    <a:lstStyle/>
                    <a:p>
                      <a:pPr marL="179070" marR="0" lvl="0" indent="-179070" algn="l" rtl="0">
                        <a:spcBef>
                          <a:spcPts val="0"/>
                        </a:spcBef>
                        <a:spcAft>
                          <a:spcPts val="0"/>
                        </a:spcAft>
                        <a:buClr>
                          <a:srgbClr val="687080"/>
                        </a:buClr>
                        <a:buSzPts val="1200"/>
                        <a:buFont typeface="Arial"/>
                        <a:buChar char="•"/>
                      </a:pPr>
                      <a:r>
                        <a:rPr lang="ja-JP" sz="1200" b="0" i="0" u="none" strike="noStrike">
                          <a:solidFill>
                            <a:srgbClr val="0D0D0D"/>
                          </a:solidFill>
                          <a:latin typeface="Calibri"/>
                          <a:ea typeface="Calibri"/>
                          <a:cs typeface="Calibri"/>
                          <a:sym typeface="Calibri"/>
                        </a:rPr>
                        <a:t>サストモ内（トップ/中面）</a:t>
                      </a:r>
                      <a:endParaRPr sz="1200" b="0" i="0" u="none" strike="noStrike" dirty="0">
                        <a:solidFill>
                          <a:srgbClr val="0D0D0D"/>
                        </a:solidFill>
                        <a:latin typeface="Calibri"/>
                        <a:ea typeface="Calibri"/>
                        <a:cs typeface="Calibri"/>
                        <a:sym typeface="Calibri"/>
                      </a:endParaRPr>
                    </a:p>
                    <a:p>
                      <a:pPr marL="179070" marR="0" lvl="0" indent="-179070" algn="l" rtl="0">
                        <a:spcBef>
                          <a:spcPts val="0"/>
                        </a:spcBef>
                        <a:spcAft>
                          <a:spcPts val="0"/>
                        </a:spcAft>
                        <a:buClr>
                          <a:srgbClr val="687080"/>
                        </a:buClr>
                        <a:buSzPts val="1200"/>
                        <a:buFont typeface="Arial"/>
                        <a:buChar char="•"/>
                      </a:pPr>
                      <a:r>
                        <a:rPr lang="ja-JP" sz="1200" b="0" i="0" u="none" strike="noStrike">
                          <a:solidFill>
                            <a:srgbClr val="0D0D0D"/>
                          </a:solidFill>
                          <a:latin typeface="Calibri"/>
                          <a:ea typeface="Calibri"/>
                          <a:cs typeface="Calibri"/>
                          <a:sym typeface="Calibri"/>
                        </a:rPr>
                        <a:t>メールマガジン　他</a:t>
                      </a:r>
                      <a:endParaRPr sz="1200" b="0" i="0" u="none" strike="noStrike" dirty="0">
                        <a:solidFill>
                          <a:srgbClr val="0D0D0D"/>
                        </a:solidFill>
                        <a:latin typeface="Calibri"/>
                        <a:ea typeface="Calibri"/>
                        <a:cs typeface="Calibri"/>
                        <a:sym typeface="Calibri"/>
                      </a:endParaRPr>
                    </a:p>
                  </a:txBody>
                  <a:tcPr marL="91450" marR="91450" marT="45725" marB="45725" anchor="ctr">
                    <a:lnL w="12700" cap="flat" cmpd="sng">
                      <a:solidFill>
                        <a:srgbClr val="A5A5A5"/>
                      </a:solidFill>
                      <a:prstDash val="solid"/>
                      <a:round/>
                      <a:headEnd type="none" w="sm" len="sm"/>
                      <a:tailEnd type="none" w="sm" len="sm"/>
                    </a:lnL>
                    <a:lnR w="12700" cap="flat" cmpd="sng">
                      <a:solidFill>
                        <a:srgbClr val="A5A5A5"/>
                      </a:solidFill>
                      <a:prstDash val="solid"/>
                      <a:round/>
                      <a:headEnd type="none" w="sm" len="sm"/>
                      <a:tailEnd type="none" w="sm" len="sm"/>
                    </a:lnR>
                    <a:lnT w="12700" cap="flat" cmpd="sng">
                      <a:solidFill>
                        <a:srgbClr val="A5A5A5"/>
                      </a:solidFill>
                      <a:prstDash val="solid"/>
                      <a:round/>
                      <a:headEnd type="none" w="sm" len="sm"/>
                      <a:tailEnd type="none" w="sm" len="sm"/>
                    </a:lnT>
                    <a:lnB w="12700" cap="flat" cmpd="sng">
                      <a:solidFill>
                        <a:srgbClr val="A5A5A5"/>
                      </a:solidFill>
                      <a:prstDash val="solid"/>
                      <a:round/>
                      <a:headEnd type="none" w="sm" len="sm"/>
                      <a:tailEnd type="none" w="sm" len="sm"/>
                    </a:lnB>
                    <a:solidFill>
                      <a:srgbClr val="FFFFFF"/>
                    </a:solidFill>
                  </a:tcPr>
                </a:tc>
                <a:extLst>
                  <a:ext uri="{0D108BD9-81ED-4DB2-BD59-A6C34878D82A}">
                    <a16:rowId xmlns:a16="http://schemas.microsoft.com/office/drawing/2014/main" val="10006"/>
                  </a:ext>
                </a:extLst>
              </a:tr>
            </a:tbl>
          </a:graphicData>
        </a:graphic>
      </p:graphicFrame>
      <p:sp>
        <p:nvSpPr>
          <p:cNvPr id="5" name="Google Shape;289;p9">
            <a:extLst>
              <a:ext uri="{FF2B5EF4-FFF2-40B4-BE49-F238E27FC236}">
                <a16:creationId xmlns:a16="http://schemas.microsoft.com/office/drawing/2014/main" id="{629A6887-C0F0-DF25-19FA-F37C49F8A6A6}"/>
              </a:ext>
            </a:extLst>
          </p:cNvPr>
          <p:cNvSpPr txBox="1"/>
          <p:nvPr/>
        </p:nvSpPr>
        <p:spPr>
          <a:xfrm>
            <a:off x="7688757" y="6040036"/>
            <a:ext cx="3564985" cy="2308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900">
                <a:solidFill>
                  <a:srgbClr val="0D0D0D"/>
                </a:solidFill>
                <a:latin typeface="Calibri"/>
                <a:ea typeface="Calibri"/>
                <a:cs typeface="Calibri"/>
                <a:sym typeface="Calibri"/>
              </a:rPr>
              <a:t>※価格はすべて概算金額のため、詳細はP11、P14を参照ください</a:t>
            </a:r>
            <a:endParaRPr sz="900">
              <a:solidFill>
                <a:srgbClr val="0D0D0D"/>
              </a:solidFill>
              <a:latin typeface="Calibri"/>
              <a:ea typeface="Calibri"/>
              <a:cs typeface="Calibri"/>
              <a:sym typeface="Calibri"/>
            </a:endParaRPr>
          </a:p>
        </p:txBody>
      </p:sp>
    </p:spTree>
    <p:extLst>
      <p:ext uri="{BB962C8B-B14F-4D97-AF65-F5344CB8AC3E}">
        <p14:creationId xmlns:p14="http://schemas.microsoft.com/office/powerpoint/2010/main" val="33796956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8EBDA4-A7E4-2401-FBFB-443B22877257}"/>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66F33909-F541-2B3C-2E7E-199A2ADACE75}"/>
              </a:ext>
            </a:extLst>
          </p:cNvPr>
          <p:cNvSpPr>
            <a:spLocks noGrp="1"/>
          </p:cNvSpPr>
          <p:nvPr>
            <p:ph type="body" sz="quarter" idx="10"/>
          </p:nvPr>
        </p:nvSpPr>
        <p:spPr/>
        <p:txBody>
          <a:bodyPr/>
          <a:lstStyle/>
          <a:p>
            <a:r>
              <a:rPr lang="ja-JP" altLang="ja-JP">
                <a:latin typeface="Meiryo"/>
                <a:ea typeface="Meiryo"/>
                <a:cs typeface="Meiryo"/>
                <a:sym typeface="Meiryo"/>
              </a:rPr>
              <a:t>(1)スポンサードコンテンツ　全体概要</a:t>
            </a:r>
            <a:endParaRPr kumimoji="1" lang="ja-JP" altLang="en-US" sz="1600" dirty="0">
              <a:solidFill>
                <a:srgbClr val="000048"/>
              </a:solidFill>
            </a:endParaRPr>
          </a:p>
        </p:txBody>
      </p:sp>
      <p:sp>
        <p:nvSpPr>
          <p:cNvPr id="2" name="Google Shape;294;p10">
            <a:extLst>
              <a:ext uri="{FF2B5EF4-FFF2-40B4-BE49-F238E27FC236}">
                <a16:creationId xmlns:a16="http://schemas.microsoft.com/office/drawing/2014/main" id="{BBF65BC3-0A2C-7A6E-10A3-567731693E1F}"/>
              </a:ext>
            </a:extLst>
          </p:cNvPr>
          <p:cNvSpPr/>
          <p:nvPr/>
        </p:nvSpPr>
        <p:spPr>
          <a:xfrm>
            <a:off x="3560476" y="5128186"/>
            <a:ext cx="2336272" cy="340317"/>
          </a:xfrm>
          <a:prstGeom prst="rect">
            <a:avLst/>
          </a:prstGeom>
          <a:solidFill>
            <a:schemeClr val="lt1"/>
          </a:solidFill>
          <a:ln w="9525" cap="flat" cmpd="sng">
            <a:solidFill>
              <a:srgbClr val="05B34C"/>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050"/>
              <a:buFont typeface="Calibri"/>
              <a:buNone/>
            </a:pPr>
            <a:endParaRPr sz="1050" b="1" i="0" u="none" strike="noStrike" cap="none">
              <a:solidFill>
                <a:schemeClr val="lt1"/>
              </a:solidFill>
              <a:latin typeface="Calibri"/>
              <a:ea typeface="Calibri"/>
              <a:cs typeface="Calibri"/>
              <a:sym typeface="Calibri"/>
            </a:endParaRPr>
          </a:p>
        </p:txBody>
      </p:sp>
      <p:sp>
        <p:nvSpPr>
          <p:cNvPr id="3" name="Google Shape;295;p10">
            <a:extLst>
              <a:ext uri="{FF2B5EF4-FFF2-40B4-BE49-F238E27FC236}">
                <a16:creationId xmlns:a16="http://schemas.microsoft.com/office/drawing/2014/main" id="{7AC2FA21-BF76-253A-6153-CE8EB8F4BCAB}"/>
              </a:ext>
            </a:extLst>
          </p:cNvPr>
          <p:cNvSpPr/>
          <p:nvPr/>
        </p:nvSpPr>
        <p:spPr>
          <a:xfrm>
            <a:off x="3545735" y="4931612"/>
            <a:ext cx="2371162" cy="252152"/>
          </a:xfrm>
          <a:prstGeom prst="rect">
            <a:avLst/>
          </a:prstGeom>
          <a:solidFill>
            <a:schemeClr val="dk2"/>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200"/>
              <a:buFont typeface="Calibri"/>
              <a:buNone/>
            </a:pPr>
            <a:endParaRPr sz="1200" b="1" i="0" u="none" strike="noStrike" cap="none">
              <a:solidFill>
                <a:schemeClr val="lt1"/>
              </a:solidFill>
              <a:latin typeface="Calibri"/>
              <a:ea typeface="Calibri"/>
              <a:cs typeface="Calibri"/>
              <a:sym typeface="Calibri"/>
            </a:endParaRPr>
          </a:p>
        </p:txBody>
      </p:sp>
      <p:pic>
        <p:nvPicPr>
          <p:cNvPr id="5" name="Google Shape;296;p10">
            <a:extLst>
              <a:ext uri="{FF2B5EF4-FFF2-40B4-BE49-F238E27FC236}">
                <a16:creationId xmlns:a16="http://schemas.microsoft.com/office/drawing/2014/main" id="{239A1C70-B023-3314-0A09-F08F4B04280B}"/>
              </a:ext>
            </a:extLst>
          </p:cNvPr>
          <p:cNvPicPr preferRelativeResize="0"/>
          <p:nvPr/>
        </p:nvPicPr>
        <p:blipFill rotWithShape="1">
          <a:blip r:embed="rId3">
            <a:alphaModFix/>
          </a:blip>
          <a:srcRect/>
          <a:stretch/>
        </p:blipFill>
        <p:spPr>
          <a:xfrm>
            <a:off x="1005147" y="2734696"/>
            <a:ext cx="1862114" cy="3264917"/>
          </a:xfrm>
          <a:prstGeom prst="rect">
            <a:avLst/>
          </a:prstGeom>
          <a:noFill/>
          <a:ln w="9525" cap="flat" cmpd="sng">
            <a:solidFill>
              <a:srgbClr val="7F7F7F"/>
            </a:solidFill>
            <a:prstDash val="solid"/>
            <a:round/>
            <a:headEnd type="none" w="sm" len="sm"/>
            <a:tailEnd type="none" w="sm" len="sm"/>
          </a:ln>
        </p:spPr>
      </p:pic>
      <p:cxnSp>
        <p:nvCxnSpPr>
          <p:cNvPr id="6" name="Google Shape;298;p10">
            <a:extLst>
              <a:ext uri="{FF2B5EF4-FFF2-40B4-BE49-F238E27FC236}">
                <a16:creationId xmlns:a16="http://schemas.microsoft.com/office/drawing/2014/main" id="{200A9D6E-89D7-E546-7BCE-E356C9DAF0FB}"/>
              </a:ext>
            </a:extLst>
          </p:cNvPr>
          <p:cNvCxnSpPr/>
          <p:nvPr/>
        </p:nvCxnSpPr>
        <p:spPr>
          <a:xfrm>
            <a:off x="4873775" y="2346209"/>
            <a:ext cx="5290178" cy="0"/>
          </a:xfrm>
          <a:prstGeom prst="straightConnector1">
            <a:avLst/>
          </a:prstGeom>
          <a:noFill/>
          <a:ln w="38100" cap="flat" cmpd="sng">
            <a:solidFill>
              <a:schemeClr val="accent3"/>
            </a:solidFill>
            <a:prstDash val="solid"/>
            <a:miter lim="800000"/>
            <a:headEnd type="none" w="sm" len="sm"/>
            <a:tailEnd type="triangle" w="med" len="med"/>
          </a:ln>
        </p:spPr>
      </p:cxnSp>
      <p:sp>
        <p:nvSpPr>
          <p:cNvPr id="7" name="Google Shape;299;p10">
            <a:extLst>
              <a:ext uri="{FF2B5EF4-FFF2-40B4-BE49-F238E27FC236}">
                <a16:creationId xmlns:a16="http://schemas.microsoft.com/office/drawing/2014/main" id="{32C458F3-DB89-1582-6A52-4137FF4D323F}"/>
              </a:ext>
            </a:extLst>
          </p:cNvPr>
          <p:cNvSpPr/>
          <p:nvPr/>
        </p:nvSpPr>
        <p:spPr>
          <a:xfrm>
            <a:off x="3539786" y="2700086"/>
            <a:ext cx="2391852" cy="535692"/>
          </a:xfrm>
          <a:prstGeom prst="rect">
            <a:avLst/>
          </a:prstGeom>
          <a:solidFill>
            <a:schemeClr val="lt1"/>
          </a:solidFill>
          <a:ln w="9525" cap="flat" cmpd="sng">
            <a:solidFill>
              <a:srgbClr val="05B34C"/>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050"/>
              <a:buFont typeface="Calibri"/>
              <a:buNone/>
            </a:pPr>
            <a:endParaRPr sz="1050" b="1" i="0" u="none" strike="noStrike" cap="none">
              <a:solidFill>
                <a:schemeClr val="lt1"/>
              </a:solidFill>
              <a:latin typeface="Calibri"/>
              <a:ea typeface="Calibri"/>
              <a:cs typeface="Calibri"/>
              <a:sym typeface="Calibri"/>
            </a:endParaRPr>
          </a:p>
        </p:txBody>
      </p:sp>
      <p:sp>
        <p:nvSpPr>
          <p:cNvPr id="8" name="Google Shape;300;p10">
            <a:extLst>
              <a:ext uri="{FF2B5EF4-FFF2-40B4-BE49-F238E27FC236}">
                <a16:creationId xmlns:a16="http://schemas.microsoft.com/office/drawing/2014/main" id="{2F9030DE-B6DD-F1A8-DEA8-C3EB485B441B}"/>
              </a:ext>
            </a:extLst>
          </p:cNvPr>
          <p:cNvSpPr/>
          <p:nvPr/>
        </p:nvSpPr>
        <p:spPr>
          <a:xfrm>
            <a:off x="3557646" y="4097987"/>
            <a:ext cx="2359251" cy="772791"/>
          </a:xfrm>
          <a:prstGeom prst="rect">
            <a:avLst/>
          </a:prstGeom>
          <a:solidFill>
            <a:schemeClr val="lt1"/>
          </a:solidFill>
          <a:ln w="9525" cap="flat" cmpd="sng">
            <a:solidFill>
              <a:srgbClr val="D00216"/>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200"/>
              <a:buFont typeface="Calibri"/>
              <a:buNone/>
            </a:pPr>
            <a:endParaRPr sz="1200" b="1" i="0" u="none" strike="noStrike" cap="none">
              <a:solidFill>
                <a:schemeClr val="lt1"/>
              </a:solidFill>
              <a:latin typeface="Calibri"/>
              <a:ea typeface="Calibri"/>
              <a:cs typeface="Calibri"/>
              <a:sym typeface="Calibri"/>
            </a:endParaRPr>
          </a:p>
        </p:txBody>
      </p:sp>
      <p:sp>
        <p:nvSpPr>
          <p:cNvPr id="9" name="Google Shape;301;p10">
            <a:extLst>
              <a:ext uri="{FF2B5EF4-FFF2-40B4-BE49-F238E27FC236}">
                <a16:creationId xmlns:a16="http://schemas.microsoft.com/office/drawing/2014/main" id="{7C3C4003-2991-379A-4772-ED868ECF0CB3}"/>
              </a:ext>
            </a:extLst>
          </p:cNvPr>
          <p:cNvSpPr/>
          <p:nvPr/>
        </p:nvSpPr>
        <p:spPr>
          <a:xfrm>
            <a:off x="6791359" y="1620058"/>
            <a:ext cx="3087472" cy="4418156"/>
          </a:xfrm>
          <a:prstGeom prst="rect">
            <a:avLst/>
          </a:prstGeom>
          <a:solidFill>
            <a:srgbClr val="FFE9EA"/>
          </a:solidFill>
          <a:ln w="12700" cap="flat" cmpd="sng">
            <a:solidFill>
              <a:srgbClr val="05B34C"/>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200"/>
              <a:buFont typeface="Calibri"/>
              <a:buNone/>
            </a:pPr>
            <a:endParaRPr sz="1200" b="1" i="0" u="none" strike="noStrike" cap="none">
              <a:solidFill>
                <a:schemeClr val="accent2"/>
              </a:solidFill>
              <a:latin typeface="Calibri"/>
              <a:ea typeface="Calibri"/>
              <a:cs typeface="Calibri"/>
              <a:sym typeface="Calibri"/>
            </a:endParaRPr>
          </a:p>
        </p:txBody>
      </p:sp>
      <p:sp>
        <p:nvSpPr>
          <p:cNvPr id="10" name="Google Shape;302;p10">
            <a:extLst>
              <a:ext uri="{FF2B5EF4-FFF2-40B4-BE49-F238E27FC236}">
                <a16:creationId xmlns:a16="http://schemas.microsoft.com/office/drawing/2014/main" id="{E58CA43F-CE47-D268-3ED1-73543B6B3337}"/>
              </a:ext>
            </a:extLst>
          </p:cNvPr>
          <p:cNvSpPr/>
          <p:nvPr/>
        </p:nvSpPr>
        <p:spPr>
          <a:xfrm>
            <a:off x="7036223" y="1973114"/>
            <a:ext cx="2630848"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a:solidFill>
                  <a:schemeClr val="dk1"/>
                </a:solidFill>
                <a:latin typeface="Calibri"/>
                <a:ea typeface="Calibri"/>
                <a:cs typeface="Calibri"/>
                <a:sym typeface="Calibri"/>
              </a:rPr>
              <a:t>■メディア内 スポンサードコンテンツ</a:t>
            </a:r>
            <a:endParaRPr sz="1100">
              <a:solidFill>
                <a:schemeClr val="dk1"/>
              </a:solidFill>
              <a:latin typeface="Calibri"/>
              <a:ea typeface="Calibri"/>
              <a:cs typeface="Calibri"/>
              <a:sym typeface="Calibri"/>
            </a:endParaRPr>
          </a:p>
        </p:txBody>
      </p:sp>
      <p:sp>
        <p:nvSpPr>
          <p:cNvPr id="11" name="Google Shape;303;p10">
            <a:extLst>
              <a:ext uri="{FF2B5EF4-FFF2-40B4-BE49-F238E27FC236}">
                <a16:creationId xmlns:a16="http://schemas.microsoft.com/office/drawing/2014/main" id="{DD348966-B558-C38C-43DB-AF6FBEA4DCB2}"/>
              </a:ext>
            </a:extLst>
          </p:cNvPr>
          <p:cNvSpPr/>
          <p:nvPr/>
        </p:nvSpPr>
        <p:spPr>
          <a:xfrm>
            <a:off x="7043568" y="1287989"/>
            <a:ext cx="2501876" cy="483736"/>
          </a:xfrm>
          <a:prstGeom prst="rect">
            <a:avLst/>
          </a:prstGeom>
          <a:solidFill>
            <a:schemeClr val="lt1"/>
          </a:solidFill>
          <a:ln w="9525" cap="flat" cmpd="sng">
            <a:solidFill>
              <a:srgbClr val="05B34C"/>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200"/>
              <a:buFont typeface="Calibri"/>
              <a:buNone/>
            </a:pPr>
            <a:endParaRPr sz="1200" b="1" i="0" u="none" strike="noStrike" cap="none">
              <a:solidFill>
                <a:schemeClr val="lt1"/>
              </a:solidFill>
              <a:latin typeface="Calibri"/>
              <a:ea typeface="Calibri"/>
              <a:cs typeface="Calibri"/>
              <a:sym typeface="Calibri"/>
            </a:endParaRPr>
          </a:p>
        </p:txBody>
      </p:sp>
      <p:sp>
        <p:nvSpPr>
          <p:cNvPr id="12" name="Google Shape;304;p10">
            <a:extLst>
              <a:ext uri="{FF2B5EF4-FFF2-40B4-BE49-F238E27FC236}">
                <a16:creationId xmlns:a16="http://schemas.microsoft.com/office/drawing/2014/main" id="{9CDE8344-CA39-75CF-3E54-5DDB430031F2}"/>
              </a:ext>
            </a:extLst>
          </p:cNvPr>
          <p:cNvSpPr/>
          <p:nvPr/>
        </p:nvSpPr>
        <p:spPr>
          <a:xfrm>
            <a:off x="7144790" y="1351525"/>
            <a:ext cx="2473754" cy="4154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050">
                <a:solidFill>
                  <a:schemeClr val="dk1"/>
                </a:solidFill>
                <a:latin typeface="Calibri"/>
                <a:ea typeface="Calibri"/>
                <a:cs typeface="Calibri"/>
                <a:sym typeface="Calibri"/>
              </a:rPr>
              <a:t>貴社のサステナブルな取組みを取材、</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ja-JP" sz="1050">
                <a:solidFill>
                  <a:schemeClr val="dk1"/>
                </a:solidFill>
                <a:latin typeface="Calibri"/>
                <a:ea typeface="Calibri"/>
                <a:cs typeface="Calibri"/>
                <a:sym typeface="Calibri"/>
              </a:rPr>
              <a:t>記事形式で独自制作</a:t>
            </a:r>
            <a:endParaRPr sz="1050">
              <a:solidFill>
                <a:schemeClr val="dk1"/>
              </a:solidFill>
              <a:latin typeface="Calibri"/>
              <a:ea typeface="Calibri"/>
              <a:cs typeface="Calibri"/>
              <a:sym typeface="Calibri"/>
            </a:endParaRPr>
          </a:p>
        </p:txBody>
      </p:sp>
      <p:cxnSp>
        <p:nvCxnSpPr>
          <p:cNvPr id="13" name="Google Shape;305;p10">
            <a:extLst>
              <a:ext uri="{FF2B5EF4-FFF2-40B4-BE49-F238E27FC236}">
                <a16:creationId xmlns:a16="http://schemas.microsoft.com/office/drawing/2014/main" id="{4DC9E639-A1B3-7150-4AE1-004A302643D0}"/>
              </a:ext>
            </a:extLst>
          </p:cNvPr>
          <p:cNvCxnSpPr/>
          <p:nvPr/>
        </p:nvCxnSpPr>
        <p:spPr>
          <a:xfrm>
            <a:off x="8979288" y="3957465"/>
            <a:ext cx="1262665" cy="0"/>
          </a:xfrm>
          <a:prstGeom prst="straightConnector1">
            <a:avLst/>
          </a:prstGeom>
          <a:noFill/>
          <a:ln w="38100" cap="flat" cmpd="sng">
            <a:solidFill>
              <a:schemeClr val="accent3"/>
            </a:solidFill>
            <a:prstDash val="solid"/>
            <a:miter lim="800000"/>
            <a:headEnd type="none" w="sm" len="sm"/>
            <a:tailEnd type="triangle" w="med" len="med"/>
          </a:ln>
        </p:spPr>
      </p:cxnSp>
      <p:sp>
        <p:nvSpPr>
          <p:cNvPr id="14" name="Google Shape;306;p10">
            <a:extLst>
              <a:ext uri="{FF2B5EF4-FFF2-40B4-BE49-F238E27FC236}">
                <a16:creationId xmlns:a16="http://schemas.microsoft.com/office/drawing/2014/main" id="{77F48BE4-2403-B814-873C-8D6F52FEACB7}"/>
              </a:ext>
            </a:extLst>
          </p:cNvPr>
          <p:cNvSpPr/>
          <p:nvPr/>
        </p:nvSpPr>
        <p:spPr>
          <a:xfrm>
            <a:off x="10350711" y="1876825"/>
            <a:ext cx="1427819" cy="3227517"/>
          </a:xfrm>
          <a:prstGeom prst="rect">
            <a:avLst/>
          </a:prstGeom>
          <a:solidFill>
            <a:srgbClr val="000037"/>
          </a:solidFill>
          <a:ln w="12700" cap="flat" cmpd="sng">
            <a:solidFill>
              <a:schemeClr val="accent3"/>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200"/>
              <a:buFont typeface="Calibri"/>
              <a:buNone/>
            </a:pPr>
            <a:endParaRPr sz="1200" b="1" i="0" u="none" strike="noStrike" cap="none">
              <a:solidFill>
                <a:schemeClr val="lt1"/>
              </a:solidFill>
              <a:latin typeface="Calibri"/>
              <a:ea typeface="Calibri"/>
              <a:cs typeface="Calibri"/>
              <a:sym typeface="Calibri"/>
            </a:endParaRPr>
          </a:p>
        </p:txBody>
      </p:sp>
      <p:cxnSp>
        <p:nvCxnSpPr>
          <p:cNvPr id="15" name="Google Shape;307;p10">
            <a:extLst>
              <a:ext uri="{FF2B5EF4-FFF2-40B4-BE49-F238E27FC236}">
                <a16:creationId xmlns:a16="http://schemas.microsoft.com/office/drawing/2014/main" id="{66F8A524-FA14-62B2-94D9-49ECF9446D1C}"/>
              </a:ext>
            </a:extLst>
          </p:cNvPr>
          <p:cNvCxnSpPr/>
          <p:nvPr/>
        </p:nvCxnSpPr>
        <p:spPr>
          <a:xfrm>
            <a:off x="3140922" y="2027893"/>
            <a:ext cx="3387126" cy="0"/>
          </a:xfrm>
          <a:prstGeom prst="straightConnector1">
            <a:avLst/>
          </a:prstGeom>
          <a:noFill/>
          <a:ln w="38100" cap="flat" cmpd="sng">
            <a:solidFill>
              <a:schemeClr val="accent3"/>
            </a:solidFill>
            <a:prstDash val="solid"/>
            <a:miter lim="800000"/>
            <a:headEnd type="none" w="sm" len="sm"/>
            <a:tailEnd type="triangle" w="med" len="med"/>
          </a:ln>
        </p:spPr>
      </p:cxnSp>
      <p:pic>
        <p:nvPicPr>
          <p:cNvPr id="16" name="Google Shape;308;p10">
            <a:extLst>
              <a:ext uri="{FF2B5EF4-FFF2-40B4-BE49-F238E27FC236}">
                <a16:creationId xmlns:a16="http://schemas.microsoft.com/office/drawing/2014/main" id="{BAE6ECF7-0777-AD36-0E9D-22B6FBEA7602}"/>
              </a:ext>
            </a:extLst>
          </p:cNvPr>
          <p:cNvPicPr preferRelativeResize="0"/>
          <p:nvPr/>
        </p:nvPicPr>
        <p:blipFill rotWithShape="1">
          <a:blip r:embed="rId4">
            <a:alphaModFix/>
          </a:blip>
          <a:srcRect/>
          <a:stretch/>
        </p:blipFill>
        <p:spPr>
          <a:xfrm>
            <a:off x="923431" y="1269349"/>
            <a:ext cx="1158092" cy="1050320"/>
          </a:xfrm>
          <a:prstGeom prst="rect">
            <a:avLst/>
          </a:prstGeom>
          <a:noFill/>
          <a:ln>
            <a:noFill/>
          </a:ln>
        </p:spPr>
      </p:pic>
      <p:pic>
        <p:nvPicPr>
          <p:cNvPr id="17" name="Google Shape;309;p10">
            <a:extLst>
              <a:ext uri="{FF2B5EF4-FFF2-40B4-BE49-F238E27FC236}">
                <a16:creationId xmlns:a16="http://schemas.microsoft.com/office/drawing/2014/main" id="{3D39CF75-98E5-4BC4-579C-8BD09DC687FD}"/>
              </a:ext>
            </a:extLst>
          </p:cNvPr>
          <p:cNvPicPr preferRelativeResize="0"/>
          <p:nvPr/>
        </p:nvPicPr>
        <p:blipFill rotWithShape="1">
          <a:blip r:embed="rId5">
            <a:alphaModFix/>
          </a:blip>
          <a:srcRect/>
          <a:stretch/>
        </p:blipFill>
        <p:spPr>
          <a:xfrm>
            <a:off x="2125301" y="1293931"/>
            <a:ext cx="549142" cy="918776"/>
          </a:xfrm>
          <a:prstGeom prst="rect">
            <a:avLst/>
          </a:prstGeom>
          <a:noFill/>
          <a:ln>
            <a:noFill/>
          </a:ln>
        </p:spPr>
      </p:pic>
      <p:sp>
        <p:nvSpPr>
          <p:cNvPr id="18" name="Google Shape;310;p10">
            <a:extLst>
              <a:ext uri="{FF2B5EF4-FFF2-40B4-BE49-F238E27FC236}">
                <a16:creationId xmlns:a16="http://schemas.microsoft.com/office/drawing/2014/main" id="{8C046EC4-62CC-67CE-F00E-69AC8D39DE0C}"/>
              </a:ext>
            </a:extLst>
          </p:cNvPr>
          <p:cNvSpPr/>
          <p:nvPr/>
        </p:nvSpPr>
        <p:spPr>
          <a:xfrm>
            <a:off x="858125" y="959703"/>
            <a:ext cx="22026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a:solidFill>
                  <a:schemeClr val="dk1"/>
                </a:solidFill>
                <a:latin typeface="Calibri"/>
                <a:ea typeface="Calibri"/>
                <a:cs typeface="Calibri"/>
                <a:sym typeface="Calibri"/>
              </a:rPr>
              <a:t>■LINEヤフー ディスプレイ広告</a:t>
            </a:r>
            <a:endParaRPr sz="1100">
              <a:solidFill>
                <a:schemeClr val="dk1"/>
              </a:solidFill>
              <a:latin typeface="Calibri"/>
              <a:ea typeface="Calibri"/>
              <a:cs typeface="Calibri"/>
              <a:sym typeface="Calibri"/>
            </a:endParaRPr>
          </a:p>
        </p:txBody>
      </p:sp>
      <p:sp>
        <p:nvSpPr>
          <p:cNvPr id="19" name="Google Shape;311;p10">
            <a:extLst>
              <a:ext uri="{FF2B5EF4-FFF2-40B4-BE49-F238E27FC236}">
                <a16:creationId xmlns:a16="http://schemas.microsoft.com/office/drawing/2014/main" id="{9CBC8D2C-745C-ED02-212F-8B154E7089F5}"/>
              </a:ext>
            </a:extLst>
          </p:cNvPr>
          <p:cNvSpPr/>
          <p:nvPr/>
        </p:nvSpPr>
        <p:spPr>
          <a:xfrm>
            <a:off x="3537561" y="1309871"/>
            <a:ext cx="2421575" cy="586451"/>
          </a:xfrm>
          <a:prstGeom prst="rect">
            <a:avLst/>
          </a:prstGeom>
          <a:solidFill>
            <a:schemeClr val="lt1"/>
          </a:solidFill>
          <a:ln w="9525" cap="flat" cmpd="sng">
            <a:solidFill>
              <a:srgbClr val="D00216"/>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200"/>
              <a:buFont typeface="Calibri"/>
              <a:buNone/>
            </a:pPr>
            <a:endParaRPr sz="1200" b="1" i="0" u="none" strike="noStrike" cap="none">
              <a:solidFill>
                <a:schemeClr val="lt1"/>
              </a:solidFill>
              <a:latin typeface="Calibri"/>
              <a:ea typeface="Calibri"/>
              <a:cs typeface="Calibri"/>
              <a:sym typeface="Calibri"/>
            </a:endParaRPr>
          </a:p>
        </p:txBody>
      </p:sp>
      <p:sp>
        <p:nvSpPr>
          <p:cNvPr id="20" name="Google Shape;312;p10">
            <a:extLst>
              <a:ext uri="{FF2B5EF4-FFF2-40B4-BE49-F238E27FC236}">
                <a16:creationId xmlns:a16="http://schemas.microsoft.com/office/drawing/2014/main" id="{08224E43-6F89-B9B0-277C-FF2BC96A8DD1}"/>
              </a:ext>
            </a:extLst>
          </p:cNvPr>
          <p:cNvSpPr/>
          <p:nvPr/>
        </p:nvSpPr>
        <p:spPr>
          <a:xfrm>
            <a:off x="3537561" y="1384484"/>
            <a:ext cx="2438488" cy="4154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050">
                <a:solidFill>
                  <a:schemeClr val="dk1"/>
                </a:solidFill>
                <a:latin typeface="Calibri"/>
                <a:ea typeface="Calibri"/>
                <a:cs typeface="Calibri"/>
                <a:sym typeface="Calibri"/>
              </a:rPr>
              <a:t>LINEヤフー ディスプレイ広告を</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ja-JP" sz="1050">
                <a:solidFill>
                  <a:schemeClr val="dk1"/>
                </a:solidFill>
                <a:latin typeface="Calibri"/>
                <a:ea typeface="Calibri"/>
                <a:cs typeface="Calibri"/>
                <a:sym typeface="Calibri"/>
              </a:rPr>
              <a:t>400万円(税別)〜分掲載</a:t>
            </a:r>
            <a:endParaRPr sz="1050">
              <a:solidFill>
                <a:schemeClr val="dk1"/>
              </a:solidFill>
              <a:latin typeface="Calibri"/>
              <a:ea typeface="Calibri"/>
              <a:cs typeface="Calibri"/>
              <a:sym typeface="Calibri"/>
            </a:endParaRPr>
          </a:p>
        </p:txBody>
      </p:sp>
      <p:sp>
        <p:nvSpPr>
          <p:cNvPr id="21" name="Google Shape;313;p10">
            <a:extLst>
              <a:ext uri="{FF2B5EF4-FFF2-40B4-BE49-F238E27FC236}">
                <a16:creationId xmlns:a16="http://schemas.microsoft.com/office/drawing/2014/main" id="{9EC0ABE9-5268-AF46-FC14-0B9F4937C422}"/>
              </a:ext>
            </a:extLst>
          </p:cNvPr>
          <p:cNvSpPr/>
          <p:nvPr/>
        </p:nvSpPr>
        <p:spPr>
          <a:xfrm>
            <a:off x="3553645" y="2620465"/>
            <a:ext cx="2371162" cy="252152"/>
          </a:xfrm>
          <a:prstGeom prst="rect">
            <a:avLst/>
          </a:prstGeom>
          <a:solidFill>
            <a:schemeClr val="dk2"/>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200"/>
              <a:buFont typeface="Calibri"/>
              <a:buNone/>
            </a:pPr>
            <a:endParaRPr sz="1200" b="1" i="0" u="none" strike="noStrike" cap="none">
              <a:solidFill>
                <a:schemeClr val="lt1"/>
              </a:solidFill>
              <a:latin typeface="Calibri"/>
              <a:ea typeface="Calibri"/>
              <a:cs typeface="Calibri"/>
              <a:sym typeface="Calibri"/>
            </a:endParaRPr>
          </a:p>
        </p:txBody>
      </p:sp>
      <p:sp>
        <p:nvSpPr>
          <p:cNvPr id="22" name="Google Shape;314;p10">
            <a:extLst>
              <a:ext uri="{FF2B5EF4-FFF2-40B4-BE49-F238E27FC236}">
                <a16:creationId xmlns:a16="http://schemas.microsoft.com/office/drawing/2014/main" id="{A6D5BC1A-95AB-6A1D-09C1-0A1234139ED1}"/>
              </a:ext>
            </a:extLst>
          </p:cNvPr>
          <p:cNvSpPr/>
          <p:nvPr/>
        </p:nvSpPr>
        <p:spPr>
          <a:xfrm>
            <a:off x="3552774" y="2599885"/>
            <a:ext cx="1191704" cy="26157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b="1">
                <a:solidFill>
                  <a:schemeClr val="lt1"/>
                </a:solidFill>
                <a:latin typeface="Calibri"/>
                <a:ea typeface="Calibri"/>
                <a:cs typeface="Calibri"/>
                <a:sym typeface="Calibri"/>
              </a:rPr>
              <a:t>編集誘導①</a:t>
            </a:r>
            <a:endParaRPr dirty="0"/>
          </a:p>
        </p:txBody>
      </p:sp>
      <p:sp>
        <p:nvSpPr>
          <p:cNvPr id="23" name="Google Shape;315;p10">
            <a:extLst>
              <a:ext uri="{FF2B5EF4-FFF2-40B4-BE49-F238E27FC236}">
                <a16:creationId xmlns:a16="http://schemas.microsoft.com/office/drawing/2014/main" id="{1BDB0EB0-6C91-3188-3A81-A0BCDEF3BB08}"/>
              </a:ext>
            </a:extLst>
          </p:cNvPr>
          <p:cNvSpPr/>
          <p:nvPr/>
        </p:nvSpPr>
        <p:spPr>
          <a:xfrm>
            <a:off x="3514121" y="2871231"/>
            <a:ext cx="2410686" cy="4154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050">
                <a:solidFill>
                  <a:schemeClr val="dk1"/>
                </a:solidFill>
                <a:latin typeface="Calibri"/>
                <a:ea typeface="Calibri"/>
                <a:cs typeface="Calibri"/>
                <a:sym typeface="Calibri"/>
              </a:rPr>
              <a:t>トップ</a:t>
            </a:r>
            <a:endParaRPr sz="1050" dirty="0">
              <a:solidFill>
                <a:schemeClr val="dk1"/>
              </a:solidFill>
              <a:latin typeface="Calibri"/>
              <a:ea typeface="Calibri"/>
              <a:cs typeface="Calibri"/>
              <a:sym typeface="Calibri"/>
            </a:endParaRPr>
          </a:p>
          <a:p>
            <a:pPr marL="0" marR="0" lvl="0" indent="0" algn="l" rtl="0">
              <a:spcBef>
                <a:spcPts val="0"/>
              </a:spcBef>
              <a:spcAft>
                <a:spcPts val="0"/>
              </a:spcAft>
              <a:buNone/>
            </a:pPr>
            <a:r>
              <a:rPr lang="ja-JP" sz="1050">
                <a:solidFill>
                  <a:schemeClr val="dk1"/>
                </a:solidFill>
                <a:latin typeface="Calibri"/>
                <a:ea typeface="Calibri"/>
                <a:cs typeface="Calibri"/>
                <a:sym typeface="Calibri"/>
              </a:rPr>
              <a:t>・大枠：3日間　・小枠：1</a:t>
            </a:r>
            <a:r>
              <a:rPr lang="ja-JP" altLang="en-US" sz="1050">
                <a:solidFill>
                  <a:schemeClr val="dk1"/>
                </a:solidFill>
                <a:latin typeface="Calibri"/>
                <a:ea typeface="Calibri"/>
                <a:cs typeface="Calibri"/>
                <a:sym typeface="Calibri"/>
              </a:rPr>
              <a:t>か</a:t>
            </a:r>
            <a:r>
              <a:rPr lang="ja-JP" sz="1050">
                <a:solidFill>
                  <a:schemeClr val="dk1"/>
                </a:solidFill>
                <a:latin typeface="Calibri"/>
                <a:ea typeface="Calibri"/>
                <a:cs typeface="Calibri"/>
                <a:sym typeface="Calibri"/>
              </a:rPr>
              <a:t>月間　</a:t>
            </a:r>
            <a:endParaRPr sz="1050" dirty="0">
              <a:solidFill>
                <a:schemeClr val="dk1"/>
              </a:solidFill>
              <a:latin typeface="Calibri"/>
              <a:ea typeface="Calibri"/>
              <a:cs typeface="Calibri"/>
              <a:sym typeface="Calibri"/>
            </a:endParaRPr>
          </a:p>
        </p:txBody>
      </p:sp>
      <p:sp>
        <p:nvSpPr>
          <p:cNvPr id="24" name="Google Shape;316;p10">
            <a:extLst>
              <a:ext uri="{FF2B5EF4-FFF2-40B4-BE49-F238E27FC236}">
                <a16:creationId xmlns:a16="http://schemas.microsoft.com/office/drawing/2014/main" id="{04FD765F-7ED0-6BC7-43FE-A7B088FB668C}"/>
              </a:ext>
            </a:extLst>
          </p:cNvPr>
          <p:cNvSpPr/>
          <p:nvPr/>
        </p:nvSpPr>
        <p:spPr>
          <a:xfrm>
            <a:off x="3872577" y="3783422"/>
            <a:ext cx="1261884"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200" b="1">
                <a:solidFill>
                  <a:schemeClr val="lt1"/>
                </a:solidFill>
                <a:latin typeface="Calibri"/>
                <a:ea typeface="Calibri"/>
                <a:cs typeface="Calibri"/>
                <a:sym typeface="Calibri"/>
              </a:rPr>
              <a:t>協賛メニュー④</a:t>
            </a:r>
            <a:endParaRPr/>
          </a:p>
        </p:txBody>
      </p:sp>
      <p:cxnSp>
        <p:nvCxnSpPr>
          <p:cNvPr id="25" name="Google Shape;317;p10">
            <a:extLst>
              <a:ext uri="{FF2B5EF4-FFF2-40B4-BE49-F238E27FC236}">
                <a16:creationId xmlns:a16="http://schemas.microsoft.com/office/drawing/2014/main" id="{B474C5AA-2A6E-4BFA-DC76-2AFE1BB026F1}"/>
              </a:ext>
            </a:extLst>
          </p:cNvPr>
          <p:cNvCxnSpPr/>
          <p:nvPr/>
        </p:nvCxnSpPr>
        <p:spPr>
          <a:xfrm>
            <a:off x="3219502" y="3367215"/>
            <a:ext cx="3308546" cy="0"/>
          </a:xfrm>
          <a:prstGeom prst="straightConnector1">
            <a:avLst/>
          </a:prstGeom>
          <a:noFill/>
          <a:ln w="38100" cap="flat" cmpd="sng">
            <a:solidFill>
              <a:schemeClr val="accent3"/>
            </a:solidFill>
            <a:prstDash val="solid"/>
            <a:miter lim="800000"/>
            <a:headEnd type="none" w="sm" len="sm"/>
            <a:tailEnd type="triangle" w="med" len="med"/>
          </a:ln>
        </p:spPr>
      </p:cxnSp>
      <p:sp>
        <p:nvSpPr>
          <p:cNvPr id="26" name="Google Shape;318;p10">
            <a:extLst>
              <a:ext uri="{FF2B5EF4-FFF2-40B4-BE49-F238E27FC236}">
                <a16:creationId xmlns:a16="http://schemas.microsoft.com/office/drawing/2014/main" id="{E1B2A3F4-3ACF-9283-A817-A7381CBFB642}"/>
              </a:ext>
            </a:extLst>
          </p:cNvPr>
          <p:cNvSpPr/>
          <p:nvPr/>
        </p:nvSpPr>
        <p:spPr>
          <a:xfrm>
            <a:off x="776220" y="2462561"/>
            <a:ext cx="2475300" cy="200724"/>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100">
                <a:solidFill>
                  <a:schemeClr val="dk1"/>
                </a:solidFill>
                <a:latin typeface="Calibri"/>
                <a:ea typeface="Calibri"/>
                <a:cs typeface="Calibri"/>
                <a:sym typeface="Calibri"/>
              </a:rPr>
              <a:t>サストモ トップページ</a:t>
            </a:r>
            <a:endParaRPr/>
          </a:p>
        </p:txBody>
      </p:sp>
      <p:sp>
        <p:nvSpPr>
          <p:cNvPr id="27" name="Google Shape;319;p10">
            <a:extLst>
              <a:ext uri="{FF2B5EF4-FFF2-40B4-BE49-F238E27FC236}">
                <a16:creationId xmlns:a16="http://schemas.microsoft.com/office/drawing/2014/main" id="{04374EF4-B280-81C5-CA2E-C9345E19DCDF}"/>
              </a:ext>
            </a:extLst>
          </p:cNvPr>
          <p:cNvSpPr/>
          <p:nvPr/>
        </p:nvSpPr>
        <p:spPr>
          <a:xfrm>
            <a:off x="813403" y="2346209"/>
            <a:ext cx="1057130"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a:solidFill>
                  <a:schemeClr val="dk1"/>
                </a:solidFill>
                <a:latin typeface="Calibri"/>
                <a:ea typeface="Calibri"/>
                <a:cs typeface="Calibri"/>
                <a:sym typeface="Calibri"/>
              </a:rPr>
              <a:t>■PC</a:t>
            </a:r>
            <a:endParaRPr sz="1100">
              <a:solidFill>
                <a:schemeClr val="dk1"/>
              </a:solidFill>
              <a:latin typeface="Calibri"/>
              <a:ea typeface="Calibri"/>
              <a:cs typeface="Calibri"/>
              <a:sym typeface="Calibri"/>
            </a:endParaRPr>
          </a:p>
        </p:txBody>
      </p:sp>
      <p:sp>
        <p:nvSpPr>
          <p:cNvPr id="28" name="Google Shape;320;p10">
            <a:extLst>
              <a:ext uri="{FF2B5EF4-FFF2-40B4-BE49-F238E27FC236}">
                <a16:creationId xmlns:a16="http://schemas.microsoft.com/office/drawing/2014/main" id="{2D2AFCE9-CEBF-F158-1992-F685082B56BB}"/>
              </a:ext>
            </a:extLst>
          </p:cNvPr>
          <p:cNvSpPr/>
          <p:nvPr/>
        </p:nvSpPr>
        <p:spPr>
          <a:xfrm>
            <a:off x="3441601" y="3402200"/>
            <a:ext cx="2882456" cy="545147"/>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ja-JP" sz="1100">
                <a:solidFill>
                  <a:schemeClr val="dk1"/>
                </a:solidFill>
                <a:latin typeface="Calibri"/>
                <a:ea typeface="Calibri"/>
                <a:cs typeface="Calibri"/>
                <a:sym typeface="Calibri"/>
              </a:rPr>
              <a:t>※編集誘導①②はスマートフォン（SP）版からも誘導がございます。</a:t>
            </a:r>
            <a:endParaRPr/>
          </a:p>
        </p:txBody>
      </p:sp>
      <p:sp>
        <p:nvSpPr>
          <p:cNvPr id="29" name="Google Shape;321;p10">
            <a:extLst>
              <a:ext uri="{FF2B5EF4-FFF2-40B4-BE49-F238E27FC236}">
                <a16:creationId xmlns:a16="http://schemas.microsoft.com/office/drawing/2014/main" id="{BEF8333A-D99D-A4E9-2BF1-5DD9D3A54093}"/>
              </a:ext>
            </a:extLst>
          </p:cNvPr>
          <p:cNvSpPr/>
          <p:nvPr/>
        </p:nvSpPr>
        <p:spPr>
          <a:xfrm>
            <a:off x="3575625" y="3978493"/>
            <a:ext cx="88998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b="1">
                <a:solidFill>
                  <a:schemeClr val="lt1"/>
                </a:solidFill>
                <a:latin typeface="Calibri"/>
                <a:ea typeface="Calibri"/>
                <a:cs typeface="Calibri"/>
                <a:sym typeface="Calibri"/>
              </a:rPr>
              <a:t>編集誘導②</a:t>
            </a:r>
            <a:endParaRPr/>
          </a:p>
        </p:txBody>
      </p:sp>
      <p:sp>
        <p:nvSpPr>
          <p:cNvPr id="30" name="Google Shape;322;p10">
            <a:extLst>
              <a:ext uri="{FF2B5EF4-FFF2-40B4-BE49-F238E27FC236}">
                <a16:creationId xmlns:a16="http://schemas.microsoft.com/office/drawing/2014/main" id="{53B625EA-0816-F98B-2D15-B3F52FDDD43B}"/>
              </a:ext>
            </a:extLst>
          </p:cNvPr>
          <p:cNvSpPr/>
          <p:nvPr/>
        </p:nvSpPr>
        <p:spPr>
          <a:xfrm>
            <a:off x="3587091" y="4107404"/>
            <a:ext cx="2000869" cy="82330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050">
                <a:solidFill>
                  <a:schemeClr val="dk1"/>
                </a:solidFill>
                <a:latin typeface="Calibri"/>
                <a:ea typeface="Calibri"/>
                <a:cs typeface="Calibri"/>
                <a:sym typeface="Calibri"/>
              </a:rPr>
              <a:t>中面（記事ページ）</a:t>
            </a:r>
            <a:endParaRPr sz="1050" dirty="0">
              <a:solidFill>
                <a:schemeClr val="dk1"/>
              </a:solidFill>
              <a:latin typeface="Calibri"/>
              <a:ea typeface="Calibri"/>
              <a:cs typeface="Calibri"/>
              <a:sym typeface="Calibri"/>
            </a:endParaRPr>
          </a:p>
          <a:p>
            <a:pPr marL="0" marR="0" lvl="0" indent="0" algn="l" rtl="0">
              <a:spcBef>
                <a:spcPts val="0"/>
              </a:spcBef>
              <a:spcAft>
                <a:spcPts val="0"/>
              </a:spcAft>
              <a:buNone/>
            </a:pPr>
            <a:r>
              <a:rPr lang="ja-JP" sz="1050">
                <a:solidFill>
                  <a:schemeClr val="dk1"/>
                </a:solidFill>
                <a:latin typeface="Calibri"/>
                <a:ea typeface="Calibri"/>
                <a:cs typeface="Calibri"/>
                <a:sym typeface="Calibri"/>
              </a:rPr>
              <a:t>PCはページ上部、SPは記事下</a:t>
            </a:r>
            <a:endParaRPr sz="1050" dirty="0">
              <a:solidFill>
                <a:schemeClr val="dk1"/>
              </a:solidFill>
              <a:latin typeface="Calibri"/>
              <a:ea typeface="Calibri"/>
              <a:cs typeface="Calibri"/>
              <a:sym typeface="Calibri"/>
            </a:endParaRPr>
          </a:p>
          <a:p>
            <a:pPr marL="0" marR="0" lvl="0" indent="0" algn="l" rtl="0">
              <a:spcBef>
                <a:spcPts val="0"/>
              </a:spcBef>
              <a:spcAft>
                <a:spcPts val="0"/>
              </a:spcAft>
              <a:buNone/>
            </a:pPr>
            <a:r>
              <a:rPr lang="ja-JP" sz="1050">
                <a:solidFill>
                  <a:schemeClr val="dk1"/>
                </a:solidFill>
                <a:latin typeface="Calibri"/>
                <a:ea typeface="Calibri"/>
                <a:cs typeface="Calibri"/>
                <a:sym typeface="Calibri"/>
              </a:rPr>
              <a:t>：1</a:t>
            </a:r>
            <a:r>
              <a:rPr lang="ja-JP" altLang="en-US" sz="1050">
                <a:solidFill>
                  <a:schemeClr val="dk1"/>
                </a:solidFill>
                <a:latin typeface="Calibri"/>
                <a:ea typeface="Calibri"/>
                <a:cs typeface="Calibri"/>
                <a:sym typeface="Calibri"/>
              </a:rPr>
              <a:t>か</a:t>
            </a:r>
            <a:r>
              <a:rPr lang="ja-JP" sz="1050">
                <a:solidFill>
                  <a:schemeClr val="dk1"/>
                </a:solidFill>
                <a:latin typeface="Calibri"/>
                <a:ea typeface="Calibri"/>
                <a:cs typeface="Calibri"/>
                <a:sym typeface="Calibri"/>
              </a:rPr>
              <a:t>月</a:t>
            </a:r>
            <a:endParaRPr sz="1050" dirty="0">
              <a:solidFill>
                <a:schemeClr val="dk1"/>
              </a:solidFill>
              <a:latin typeface="Calibri"/>
              <a:ea typeface="Calibri"/>
              <a:cs typeface="Calibri"/>
              <a:sym typeface="Calibri"/>
            </a:endParaRPr>
          </a:p>
          <a:p>
            <a:pPr marL="0" marR="0" lvl="0" indent="0" algn="l" rtl="0">
              <a:spcBef>
                <a:spcPts val="0"/>
              </a:spcBef>
              <a:spcAft>
                <a:spcPts val="0"/>
              </a:spcAft>
              <a:buNone/>
            </a:pPr>
            <a:r>
              <a:rPr lang="ja-JP" sz="800">
                <a:solidFill>
                  <a:schemeClr val="dk1"/>
                </a:solidFill>
                <a:latin typeface="Calibri"/>
                <a:ea typeface="Calibri"/>
                <a:cs typeface="Calibri"/>
                <a:sym typeface="Calibri"/>
              </a:rPr>
              <a:t>※同期間に複数社がご協賛の場合、</a:t>
            </a:r>
            <a:endParaRPr sz="800" dirty="0">
              <a:solidFill>
                <a:schemeClr val="dk1"/>
              </a:solidFill>
              <a:latin typeface="Calibri"/>
              <a:ea typeface="Calibri"/>
              <a:cs typeface="Calibri"/>
              <a:sym typeface="Calibri"/>
            </a:endParaRPr>
          </a:p>
          <a:p>
            <a:pPr marL="0" marR="0" lvl="0" indent="0" algn="l" rtl="0">
              <a:spcBef>
                <a:spcPts val="0"/>
              </a:spcBef>
              <a:spcAft>
                <a:spcPts val="0"/>
              </a:spcAft>
              <a:buNone/>
            </a:pPr>
            <a:r>
              <a:rPr lang="ja-JP" sz="800">
                <a:solidFill>
                  <a:schemeClr val="dk1"/>
                </a:solidFill>
                <a:latin typeface="Calibri"/>
                <a:ea typeface="Calibri"/>
                <a:cs typeface="Calibri"/>
                <a:sym typeface="Calibri"/>
              </a:rPr>
              <a:t>複数枠でローテーション掲載</a:t>
            </a:r>
            <a:endParaRPr sz="800" dirty="0">
              <a:solidFill>
                <a:schemeClr val="dk1"/>
              </a:solidFill>
              <a:latin typeface="Calibri"/>
              <a:ea typeface="Calibri"/>
              <a:cs typeface="Calibri"/>
              <a:sym typeface="Calibri"/>
            </a:endParaRPr>
          </a:p>
        </p:txBody>
      </p:sp>
      <p:sp>
        <p:nvSpPr>
          <p:cNvPr id="31" name="Google Shape;323;p10">
            <a:extLst>
              <a:ext uri="{FF2B5EF4-FFF2-40B4-BE49-F238E27FC236}">
                <a16:creationId xmlns:a16="http://schemas.microsoft.com/office/drawing/2014/main" id="{B4CEF5B8-50FE-3CEA-B80E-C24DBE76CBA9}"/>
              </a:ext>
            </a:extLst>
          </p:cNvPr>
          <p:cNvSpPr/>
          <p:nvPr/>
        </p:nvSpPr>
        <p:spPr>
          <a:xfrm>
            <a:off x="3592394" y="4947118"/>
            <a:ext cx="1059976" cy="26157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b="1">
                <a:solidFill>
                  <a:schemeClr val="lt1"/>
                </a:solidFill>
                <a:latin typeface="Calibri"/>
                <a:ea typeface="Calibri"/>
                <a:cs typeface="Calibri"/>
                <a:sym typeface="Calibri"/>
              </a:rPr>
              <a:t>編集誘導③</a:t>
            </a:r>
            <a:endParaRPr sz="1100" b="1" dirty="0">
              <a:solidFill>
                <a:schemeClr val="lt1"/>
              </a:solidFill>
              <a:latin typeface="Calibri"/>
              <a:ea typeface="Calibri"/>
              <a:cs typeface="Calibri"/>
              <a:sym typeface="Calibri"/>
            </a:endParaRPr>
          </a:p>
        </p:txBody>
      </p:sp>
      <p:sp>
        <p:nvSpPr>
          <p:cNvPr id="32" name="Google Shape;324;p10">
            <a:extLst>
              <a:ext uri="{FF2B5EF4-FFF2-40B4-BE49-F238E27FC236}">
                <a16:creationId xmlns:a16="http://schemas.microsoft.com/office/drawing/2014/main" id="{82BFCEBD-3688-3DF3-D964-AB084F08FA95}"/>
              </a:ext>
            </a:extLst>
          </p:cNvPr>
          <p:cNvSpPr/>
          <p:nvPr/>
        </p:nvSpPr>
        <p:spPr>
          <a:xfrm>
            <a:off x="3572362" y="5212144"/>
            <a:ext cx="1172116"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a:solidFill>
                  <a:schemeClr val="dk1"/>
                </a:solidFill>
                <a:latin typeface="Calibri"/>
                <a:ea typeface="Calibri"/>
                <a:cs typeface="Calibri"/>
                <a:sym typeface="Calibri"/>
              </a:rPr>
              <a:t>メールマガジン</a:t>
            </a:r>
            <a:endParaRPr sz="1100">
              <a:solidFill>
                <a:schemeClr val="dk1"/>
              </a:solidFill>
              <a:latin typeface="Calibri"/>
              <a:ea typeface="Calibri"/>
              <a:cs typeface="Calibri"/>
              <a:sym typeface="Calibri"/>
            </a:endParaRPr>
          </a:p>
        </p:txBody>
      </p:sp>
      <p:sp>
        <p:nvSpPr>
          <p:cNvPr id="33" name="Google Shape;325;p10">
            <a:extLst>
              <a:ext uri="{FF2B5EF4-FFF2-40B4-BE49-F238E27FC236}">
                <a16:creationId xmlns:a16="http://schemas.microsoft.com/office/drawing/2014/main" id="{D12ED8C5-6F16-A595-FED7-BA11354D3EBF}"/>
              </a:ext>
            </a:extLst>
          </p:cNvPr>
          <p:cNvSpPr/>
          <p:nvPr/>
        </p:nvSpPr>
        <p:spPr>
          <a:xfrm>
            <a:off x="1568593" y="1500892"/>
            <a:ext cx="480484" cy="267759"/>
          </a:xfrm>
          <a:prstGeom prst="rect">
            <a:avLst/>
          </a:prstGeom>
          <a:solidFill>
            <a:srgbClr val="D8D8D8"/>
          </a:solidFill>
          <a:ln w="3810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100">
                <a:solidFill>
                  <a:schemeClr val="lt1"/>
                </a:solidFill>
                <a:latin typeface="Calibri"/>
                <a:ea typeface="Calibri"/>
                <a:cs typeface="Calibri"/>
                <a:sym typeface="Calibri"/>
              </a:rPr>
              <a:t>広告</a:t>
            </a:r>
            <a:endParaRPr sz="1100">
              <a:solidFill>
                <a:schemeClr val="lt1"/>
              </a:solidFill>
              <a:latin typeface="Calibri"/>
              <a:ea typeface="Calibri"/>
              <a:cs typeface="Calibri"/>
              <a:sym typeface="Calibri"/>
            </a:endParaRPr>
          </a:p>
        </p:txBody>
      </p:sp>
      <p:sp>
        <p:nvSpPr>
          <p:cNvPr id="34" name="Google Shape;326;p10">
            <a:extLst>
              <a:ext uri="{FF2B5EF4-FFF2-40B4-BE49-F238E27FC236}">
                <a16:creationId xmlns:a16="http://schemas.microsoft.com/office/drawing/2014/main" id="{BAEE661F-8AB5-4E8C-92C7-428D1700B05A}"/>
              </a:ext>
            </a:extLst>
          </p:cNvPr>
          <p:cNvSpPr/>
          <p:nvPr/>
        </p:nvSpPr>
        <p:spPr>
          <a:xfrm>
            <a:off x="2143801" y="1471465"/>
            <a:ext cx="505233" cy="297186"/>
          </a:xfrm>
          <a:prstGeom prst="rect">
            <a:avLst/>
          </a:prstGeom>
          <a:solidFill>
            <a:srgbClr val="D8D8D8"/>
          </a:solidFill>
          <a:ln w="3810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100">
                <a:solidFill>
                  <a:schemeClr val="lt1"/>
                </a:solidFill>
                <a:latin typeface="Calibri"/>
                <a:ea typeface="Calibri"/>
                <a:cs typeface="Calibri"/>
                <a:sym typeface="Calibri"/>
              </a:rPr>
              <a:t>広告</a:t>
            </a:r>
            <a:endParaRPr sz="1100">
              <a:solidFill>
                <a:schemeClr val="lt1"/>
              </a:solidFill>
              <a:latin typeface="Calibri"/>
              <a:ea typeface="Calibri"/>
              <a:cs typeface="Calibri"/>
              <a:sym typeface="Calibri"/>
            </a:endParaRPr>
          </a:p>
        </p:txBody>
      </p:sp>
      <p:sp>
        <p:nvSpPr>
          <p:cNvPr id="35" name="Google Shape;327;p10">
            <a:extLst>
              <a:ext uri="{FF2B5EF4-FFF2-40B4-BE49-F238E27FC236}">
                <a16:creationId xmlns:a16="http://schemas.microsoft.com/office/drawing/2014/main" id="{3DBBD45C-1E7D-6997-68E2-39C6D7C38910}"/>
              </a:ext>
            </a:extLst>
          </p:cNvPr>
          <p:cNvSpPr/>
          <p:nvPr/>
        </p:nvSpPr>
        <p:spPr>
          <a:xfrm>
            <a:off x="1183792" y="4479216"/>
            <a:ext cx="1626878" cy="1437979"/>
          </a:xfrm>
          <a:prstGeom prst="rect">
            <a:avLst/>
          </a:prstGeom>
          <a:solidFill>
            <a:srgbClr val="F2F2F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6" name="Google Shape;328;p10">
            <a:extLst>
              <a:ext uri="{FF2B5EF4-FFF2-40B4-BE49-F238E27FC236}">
                <a16:creationId xmlns:a16="http://schemas.microsoft.com/office/drawing/2014/main" id="{0B711A59-4F43-C0B5-6839-4799782ACB68}"/>
              </a:ext>
            </a:extLst>
          </p:cNvPr>
          <p:cNvSpPr/>
          <p:nvPr/>
        </p:nvSpPr>
        <p:spPr>
          <a:xfrm>
            <a:off x="1678657" y="5492542"/>
            <a:ext cx="523753" cy="478767"/>
          </a:xfrm>
          <a:prstGeom prst="rect">
            <a:avLst/>
          </a:prstGeom>
          <a:solidFill>
            <a:schemeClr val="accent5"/>
          </a:solidFill>
          <a:ln w="12700" cap="flat" cmpd="sng">
            <a:solidFill>
              <a:schemeClr val="accent2"/>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lt1"/>
              </a:buClr>
              <a:buSzPts val="1050"/>
              <a:buFont typeface="Calibri"/>
              <a:buNone/>
            </a:pPr>
            <a:r>
              <a:rPr lang="ja-JP" sz="1050" b="1">
                <a:solidFill>
                  <a:schemeClr val="lt1"/>
                </a:solidFill>
                <a:latin typeface="Calibri"/>
                <a:ea typeface="Calibri"/>
                <a:cs typeface="Calibri"/>
                <a:sym typeface="Calibri"/>
              </a:rPr>
              <a:t>編集</a:t>
            </a:r>
            <a:endParaRPr sz="1050" b="1">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chemeClr val="lt1"/>
              </a:buClr>
              <a:buSzPts val="1050"/>
              <a:buFont typeface="Calibri"/>
              <a:buNone/>
            </a:pPr>
            <a:r>
              <a:rPr lang="ja-JP" sz="1050" b="1" i="0" u="none" strike="noStrike" cap="none">
                <a:solidFill>
                  <a:schemeClr val="lt1"/>
                </a:solidFill>
                <a:latin typeface="Calibri"/>
                <a:ea typeface="Calibri"/>
                <a:cs typeface="Calibri"/>
                <a:sym typeface="Calibri"/>
              </a:rPr>
              <a:t>誘導</a:t>
            </a:r>
            <a:endParaRPr sz="1050" b="1" i="0" u="none" strike="noStrike" cap="none">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chemeClr val="lt1"/>
              </a:buClr>
              <a:buSzPts val="1050"/>
              <a:buFont typeface="Calibri"/>
              <a:buNone/>
            </a:pPr>
            <a:r>
              <a:rPr lang="ja-JP" sz="1050" b="1" i="0" u="none" strike="noStrike" cap="none">
                <a:solidFill>
                  <a:schemeClr val="lt1"/>
                </a:solidFill>
                <a:latin typeface="Calibri"/>
                <a:ea typeface="Calibri"/>
                <a:cs typeface="Calibri"/>
                <a:sym typeface="Calibri"/>
              </a:rPr>
              <a:t>（小）</a:t>
            </a:r>
            <a:endParaRPr sz="1050" b="1" i="0" u="none" strike="noStrike" cap="none">
              <a:solidFill>
                <a:schemeClr val="lt1"/>
              </a:solidFill>
              <a:latin typeface="Calibri"/>
              <a:ea typeface="Calibri"/>
              <a:cs typeface="Calibri"/>
              <a:sym typeface="Calibri"/>
            </a:endParaRPr>
          </a:p>
        </p:txBody>
      </p:sp>
      <p:cxnSp>
        <p:nvCxnSpPr>
          <p:cNvPr id="37" name="Google Shape;329;p10">
            <a:extLst>
              <a:ext uri="{FF2B5EF4-FFF2-40B4-BE49-F238E27FC236}">
                <a16:creationId xmlns:a16="http://schemas.microsoft.com/office/drawing/2014/main" id="{371C9D38-8FEE-C0E5-7188-2303DCC99241}"/>
              </a:ext>
            </a:extLst>
          </p:cNvPr>
          <p:cNvCxnSpPr/>
          <p:nvPr/>
        </p:nvCxnSpPr>
        <p:spPr>
          <a:xfrm rot="10800000">
            <a:off x="4885710" y="2040844"/>
            <a:ext cx="0" cy="305365"/>
          </a:xfrm>
          <a:prstGeom prst="straightConnector1">
            <a:avLst/>
          </a:prstGeom>
          <a:noFill/>
          <a:ln w="28575" cap="flat" cmpd="sng">
            <a:solidFill>
              <a:schemeClr val="accent3"/>
            </a:solidFill>
            <a:prstDash val="solid"/>
            <a:miter lim="800000"/>
            <a:headEnd type="none" w="sm" len="sm"/>
            <a:tailEnd type="none" w="sm" len="sm"/>
          </a:ln>
        </p:spPr>
      </p:cxnSp>
      <p:sp>
        <p:nvSpPr>
          <p:cNvPr id="38" name="Google Shape;330;p10">
            <a:extLst>
              <a:ext uri="{FF2B5EF4-FFF2-40B4-BE49-F238E27FC236}">
                <a16:creationId xmlns:a16="http://schemas.microsoft.com/office/drawing/2014/main" id="{04434B88-0EB8-AB5C-53EA-32EF007D1FB4}"/>
              </a:ext>
            </a:extLst>
          </p:cNvPr>
          <p:cNvSpPr/>
          <p:nvPr/>
        </p:nvSpPr>
        <p:spPr>
          <a:xfrm>
            <a:off x="3539786" y="1074363"/>
            <a:ext cx="2421575" cy="250841"/>
          </a:xfrm>
          <a:prstGeom prst="rect">
            <a:avLst/>
          </a:prstGeom>
          <a:solidFill>
            <a:schemeClr val="dk2"/>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200"/>
              <a:buFont typeface="Calibri"/>
              <a:buNone/>
            </a:pPr>
            <a:endParaRPr sz="1200" b="1" i="0" u="none" strike="noStrike" cap="none">
              <a:solidFill>
                <a:schemeClr val="lt1"/>
              </a:solidFill>
              <a:latin typeface="Calibri"/>
              <a:ea typeface="Calibri"/>
              <a:cs typeface="Calibri"/>
              <a:sym typeface="Calibri"/>
            </a:endParaRPr>
          </a:p>
        </p:txBody>
      </p:sp>
      <p:sp>
        <p:nvSpPr>
          <p:cNvPr id="39" name="Google Shape;331;p10">
            <a:extLst>
              <a:ext uri="{FF2B5EF4-FFF2-40B4-BE49-F238E27FC236}">
                <a16:creationId xmlns:a16="http://schemas.microsoft.com/office/drawing/2014/main" id="{C4637C6A-1FCB-80C7-107B-89CDBCAEB948}"/>
              </a:ext>
            </a:extLst>
          </p:cNvPr>
          <p:cNvSpPr/>
          <p:nvPr/>
        </p:nvSpPr>
        <p:spPr>
          <a:xfrm>
            <a:off x="3545735" y="1101312"/>
            <a:ext cx="748923"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b="1">
                <a:solidFill>
                  <a:schemeClr val="lt1"/>
                </a:solidFill>
                <a:latin typeface="Calibri"/>
                <a:ea typeface="Calibri"/>
                <a:cs typeface="Calibri"/>
                <a:sym typeface="Calibri"/>
              </a:rPr>
              <a:t>広告誘導</a:t>
            </a:r>
            <a:endParaRPr/>
          </a:p>
        </p:txBody>
      </p:sp>
      <p:sp>
        <p:nvSpPr>
          <p:cNvPr id="40" name="Google Shape;332;p10">
            <a:extLst>
              <a:ext uri="{FF2B5EF4-FFF2-40B4-BE49-F238E27FC236}">
                <a16:creationId xmlns:a16="http://schemas.microsoft.com/office/drawing/2014/main" id="{08FFF7E4-960C-0007-A528-8F2ED450704B}"/>
              </a:ext>
            </a:extLst>
          </p:cNvPr>
          <p:cNvSpPr/>
          <p:nvPr/>
        </p:nvSpPr>
        <p:spPr>
          <a:xfrm>
            <a:off x="7036224" y="1008370"/>
            <a:ext cx="2509220" cy="301501"/>
          </a:xfrm>
          <a:prstGeom prst="rect">
            <a:avLst/>
          </a:prstGeom>
          <a:solidFill>
            <a:schemeClr val="dk2"/>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100"/>
              <a:buFont typeface="Calibri"/>
              <a:buNone/>
            </a:pPr>
            <a:endParaRPr sz="1100" b="1" i="0" u="none" strike="noStrike" cap="none">
              <a:solidFill>
                <a:schemeClr val="lt1"/>
              </a:solidFill>
              <a:latin typeface="Calibri"/>
              <a:ea typeface="Calibri"/>
              <a:cs typeface="Calibri"/>
              <a:sym typeface="Calibri"/>
            </a:endParaRPr>
          </a:p>
        </p:txBody>
      </p:sp>
      <p:sp>
        <p:nvSpPr>
          <p:cNvPr id="41" name="Google Shape;333;p10">
            <a:extLst>
              <a:ext uri="{FF2B5EF4-FFF2-40B4-BE49-F238E27FC236}">
                <a16:creationId xmlns:a16="http://schemas.microsoft.com/office/drawing/2014/main" id="{D6C805D6-8882-6F5E-0F92-44F58F5C8EDA}"/>
              </a:ext>
            </a:extLst>
          </p:cNvPr>
          <p:cNvSpPr/>
          <p:nvPr/>
        </p:nvSpPr>
        <p:spPr>
          <a:xfrm>
            <a:off x="7342713" y="1036682"/>
            <a:ext cx="1736373"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b="1">
                <a:solidFill>
                  <a:schemeClr val="lt1"/>
                </a:solidFill>
                <a:latin typeface="Calibri"/>
                <a:ea typeface="Calibri"/>
                <a:cs typeface="Calibri"/>
                <a:sym typeface="Calibri"/>
              </a:rPr>
              <a:t>スポンサードコンテンツ</a:t>
            </a:r>
            <a:endParaRPr/>
          </a:p>
        </p:txBody>
      </p:sp>
      <p:sp>
        <p:nvSpPr>
          <p:cNvPr id="42" name="Google Shape;334;p10">
            <a:extLst>
              <a:ext uri="{FF2B5EF4-FFF2-40B4-BE49-F238E27FC236}">
                <a16:creationId xmlns:a16="http://schemas.microsoft.com/office/drawing/2014/main" id="{ED1F14C6-B74E-54FC-7D0A-53DDD1E551E4}"/>
              </a:ext>
            </a:extLst>
          </p:cNvPr>
          <p:cNvSpPr/>
          <p:nvPr/>
        </p:nvSpPr>
        <p:spPr>
          <a:xfrm>
            <a:off x="1183792" y="6149936"/>
            <a:ext cx="10838047" cy="54382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700">
                <a:solidFill>
                  <a:schemeClr val="dk1"/>
                </a:solidFill>
                <a:latin typeface="Meiryo"/>
                <a:ea typeface="Meiryo"/>
                <a:cs typeface="Meiryo"/>
                <a:sym typeface="Meiryo"/>
              </a:rPr>
              <a:t>※金額は全て値引きはありません。本商品は代理店様経由で広告を運用しているお客様のみに提供しております。</a:t>
            </a:r>
            <a:endParaRPr sz="700">
              <a:solidFill>
                <a:schemeClr val="dk1"/>
              </a:solidFill>
              <a:latin typeface="Meiryo"/>
              <a:ea typeface="Meiryo"/>
              <a:cs typeface="Meiryo"/>
              <a:sym typeface="Meiryo"/>
            </a:endParaRPr>
          </a:p>
          <a:p>
            <a:pPr marL="0" marR="0" lvl="0" indent="0" algn="l" rtl="0">
              <a:spcBef>
                <a:spcPts val="0"/>
              </a:spcBef>
              <a:spcAft>
                <a:spcPts val="0"/>
              </a:spcAft>
              <a:buNone/>
            </a:pPr>
            <a:r>
              <a:rPr lang="ja-JP" sz="700">
                <a:solidFill>
                  <a:schemeClr val="dk1"/>
                </a:solidFill>
                <a:latin typeface="Meiryo"/>
                <a:ea typeface="Meiryo"/>
                <a:cs typeface="Meiryo"/>
                <a:sym typeface="Meiryo"/>
              </a:rPr>
              <a:t>　ご提案によっては、代理店様において管理費用などの追加費用が生じる場合もありますので、料金およびお申し込み方法の詳細につきましては代理店様へお問い合わせください。</a:t>
            </a:r>
            <a:endParaRPr sz="700">
              <a:solidFill>
                <a:schemeClr val="dk1"/>
              </a:solidFill>
              <a:latin typeface="Meiryo"/>
              <a:ea typeface="Meiryo"/>
              <a:cs typeface="Meiryo"/>
              <a:sym typeface="Meiryo"/>
            </a:endParaRPr>
          </a:p>
          <a:p>
            <a:pPr marL="0" marR="0" lvl="0" indent="0" algn="l" rtl="0">
              <a:spcBef>
                <a:spcPts val="0"/>
              </a:spcBef>
              <a:spcAft>
                <a:spcPts val="0"/>
              </a:spcAft>
              <a:buNone/>
            </a:pPr>
            <a:r>
              <a:rPr lang="ja-JP" sz="700">
                <a:solidFill>
                  <a:schemeClr val="dk1"/>
                </a:solidFill>
                <a:latin typeface="Meiryo"/>
                <a:ea typeface="Meiryo"/>
                <a:cs typeface="Meiryo"/>
                <a:sym typeface="Meiryo"/>
              </a:rPr>
              <a:t>※編集</a:t>
            </a:r>
            <a:r>
              <a:rPr lang="ja-JP" sz="700" i="1">
                <a:solidFill>
                  <a:schemeClr val="dk1"/>
                </a:solidFill>
                <a:latin typeface="Meiryo"/>
                <a:ea typeface="Meiryo"/>
                <a:cs typeface="Meiryo"/>
                <a:sym typeface="Meiryo"/>
              </a:rPr>
              <a:t>誘導、スポンサードコンテンツとも</a:t>
            </a:r>
            <a:r>
              <a:rPr lang="ja-JP" sz="700">
                <a:solidFill>
                  <a:schemeClr val="dk1"/>
                </a:solidFill>
                <a:latin typeface="Meiryo"/>
                <a:ea typeface="Meiryo"/>
                <a:cs typeface="Meiryo"/>
                <a:sym typeface="Meiryo"/>
              </a:rPr>
              <a:t>「提供：協賛社名」等のクレジットが入ります。また、期間中の内容変更・更新は不可となります。</a:t>
            </a:r>
            <a:endParaRPr sz="700">
              <a:solidFill>
                <a:schemeClr val="dk1"/>
              </a:solidFill>
              <a:latin typeface="Meiryo"/>
              <a:ea typeface="Meiryo"/>
              <a:cs typeface="Meiryo"/>
              <a:sym typeface="Meiryo"/>
            </a:endParaRPr>
          </a:p>
          <a:p>
            <a:pPr marL="0" marR="0" lvl="0" indent="0" algn="l" rtl="0">
              <a:spcBef>
                <a:spcPts val="0"/>
              </a:spcBef>
              <a:spcAft>
                <a:spcPts val="0"/>
              </a:spcAft>
              <a:buNone/>
            </a:pPr>
            <a:r>
              <a:rPr lang="ja-JP" sz="700" i="1">
                <a:solidFill>
                  <a:schemeClr val="dk1"/>
                </a:solidFill>
                <a:latin typeface="Meiryo"/>
                <a:ea typeface="Meiryo"/>
                <a:cs typeface="Meiryo"/>
                <a:sym typeface="Meiryo"/>
              </a:rPr>
              <a:t>※</a:t>
            </a:r>
            <a:r>
              <a:rPr lang="ja-JP" sz="700">
                <a:solidFill>
                  <a:schemeClr val="dk1"/>
                </a:solidFill>
                <a:latin typeface="Meiryo"/>
                <a:ea typeface="Meiryo"/>
                <a:cs typeface="Meiryo"/>
                <a:sym typeface="Meiryo"/>
              </a:rPr>
              <a:t>編集誘導①、②は原則として掲載開始日のAM10時頃から、掲載終了日翌日のAM10時頃までの掲載となります</a:t>
            </a:r>
            <a:endParaRPr sz="700">
              <a:solidFill>
                <a:schemeClr val="dk1"/>
              </a:solidFill>
              <a:latin typeface="Meiryo"/>
              <a:ea typeface="Meiryo"/>
              <a:cs typeface="Meiryo"/>
              <a:sym typeface="Meiryo"/>
            </a:endParaRPr>
          </a:p>
          <a:p>
            <a:pPr marL="0" marR="0" lvl="0" indent="0" algn="l" rtl="0">
              <a:spcBef>
                <a:spcPts val="0"/>
              </a:spcBef>
              <a:spcAft>
                <a:spcPts val="0"/>
              </a:spcAft>
              <a:buNone/>
            </a:pPr>
            <a:r>
              <a:rPr lang="ja-JP" sz="700">
                <a:solidFill>
                  <a:schemeClr val="dk1"/>
                </a:solidFill>
                <a:latin typeface="Meiryo"/>
                <a:ea typeface="Meiryo"/>
                <a:cs typeface="Meiryo"/>
                <a:sym typeface="Meiryo"/>
              </a:rPr>
              <a:t>※編集誘導の位置や仕様は予告なく変更させていただく場合があります</a:t>
            </a:r>
            <a:endParaRPr/>
          </a:p>
        </p:txBody>
      </p:sp>
      <p:sp>
        <p:nvSpPr>
          <p:cNvPr id="43" name="Google Shape;335;p10">
            <a:extLst>
              <a:ext uri="{FF2B5EF4-FFF2-40B4-BE49-F238E27FC236}">
                <a16:creationId xmlns:a16="http://schemas.microsoft.com/office/drawing/2014/main" id="{F90178F3-3763-7188-7031-26FA1BEAEE54}"/>
              </a:ext>
            </a:extLst>
          </p:cNvPr>
          <p:cNvSpPr/>
          <p:nvPr/>
        </p:nvSpPr>
        <p:spPr>
          <a:xfrm>
            <a:off x="1219147" y="4461530"/>
            <a:ext cx="523753" cy="478767"/>
          </a:xfrm>
          <a:prstGeom prst="rect">
            <a:avLst/>
          </a:prstGeom>
          <a:solidFill>
            <a:schemeClr val="accent5"/>
          </a:solidFill>
          <a:ln w="12700" cap="flat" cmpd="sng">
            <a:solidFill>
              <a:schemeClr val="accent2"/>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lt1"/>
              </a:buClr>
              <a:buSzPts val="1050"/>
              <a:buFont typeface="Calibri"/>
              <a:buNone/>
            </a:pPr>
            <a:r>
              <a:rPr lang="ja-JP" sz="1050" b="1">
                <a:solidFill>
                  <a:schemeClr val="lt1"/>
                </a:solidFill>
                <a:latin typeface="Calibri"/>
                <a:ea typeface="Calibri"/>
                <a:cs typeface="Calibri"/>
                <a:sym typeface="Calibri"/>
              </a:rPr>
              <a:t>編集</a:t>
            </a:r>
            <a:endParaRPr sz="1050" b="1">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chemeClr val="lt1"/>
              </a:buClr>
              <a:buSzPts val="1050"/>
              <a:buFont typeface="Calibri"/>
              <a:buNone/>
            </a:pPr>
            <a:r>
              <a:rPr lang="ja-JP" sz="1050" b="1" i="0" u="none" strike="noStrike" cap="none">
                <a:solidFill>
                  <a:schemeClr val="lt1"/>
                </a:solidFill>
                <a:latin typeface="Calibri"/>
                <a:ea typeface="Calibri"/>
                <a:cs typeface="Calibri"/>
                <a:sym typeface="Calibri"/>
              </a:rPr>
              <a:t>誘導</a:t>
            </a:r>
            <a:endParaRPr sz="1050" b="1" i="0" u="none" strike="noStrike" cap="none">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chemeClr val="lt1"/>
              </a:buClr>
              <a:buSzPts val="1050"/>
              <a:buFont typeface="Calibri"/>
              <a:buNone/>
            </a:pPr>
            <a:r>
              <a:rPr lang="ja-JP" sz="1050" b="1" i="0" u="none" strike="noStrike" cap="none">
                <a:solidFill>
                  <a:schemeClr val="lt1"/>
                </a:solidFill>
                <a:latin typeface="Calibri"/>
                <a:ea typeface="Calibri"/>
                <a:cs typeface="Calibri"/>
                <a:sym typeface="Calibri"/>
              </a:rPr>
              <a:t>（小）</a:t>
            </a:r>
            <a:endParaRPr sz="1050" b="1" i="0" u="none" strike="noStrike" cap="none">
              <a:solidFill>
                <a:schemeClr val="lt1"/>
              </a:solidFill>
              <a:latin typeface="Calibri"/>
              <a:ea typeface="Calibri"/>
              <a:cs typeface="Calibri"/>
              <a:sym typeface="Calibri"/>
            </a:endParaRPr>
          </a:p>
        </p:txBody>
      </p:sp>
      <p:sp>
        <p:nvSpPr>
          <p:cNvPr id="44" name="Google Shape;336;p10">
            <a:extLst>
              <a:ext uri="{FF2B5EF4-FFF2-40B4-BE49-F238E27FC236}">
                <a16:creationId xmlns:a16="http://schemas.microsoft.com/office/drawing/2014/main" id="{0E122125-C002-7561-E98F-C3140B5F6A0D}"/>
              </a:ext>
            </a:extLst>
          </p:cNvPr>
          <p:cNvSpPr/>
          <p:nvPr/>
        </p:nvSpPr>
        <p:spPr>
          <a:xfrm>
            <a:off x="2189720" y="4976943"/>
            <a:ext cx="523753" cy="478767"/>
          </a:xfrm>
          <a:prstGeom prst="rect">
            <a:avLst/>
          </a:prstGeom>
          <a:solidFill>
            <a:schemeClr val="accent5"/>
          </a:solidFill>
          <a:ln w="12700" cap="flat" cmpd="sng">
            <a:solidFill>
              <a:schemeClr val="accent2"/>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lt1"/>
              </a:buClr>
              <a:buSzPts val="1050"/>
              <a:buFont typeface="Calibri"/>
              <a:buNone/>
            </a:pPr>
            <a:r>
              <a:rPr lang="ja-JP" sz="1050" b="1">
                <a:solidFill>
                  <a:schemeClr val="lt1"/>
                </a:solidFill>
                <a:latin typeface="Calibri"/>
                <a:ea typeface="Calibri"/>
                <a:cs typeface="Calibri"/>
                <a:sym typeface="Calibri"/>
              </a:rPr>
              <a:t>編集</a:t>
            </a:r>
            <a:endParaRPr sz="1050" b="1">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chemeClr val="lt1"/>
              </a:buClr>
              <a:buSzPts val="1050"/>
              <a:buFont typeface="Calibri"/>
              <a:buNone/>
            </a:pPr>
            <a:r>
              <a:rPr lang="ja-JP" sz="1050" b="1" i="0" u="none" strike="noStrike" cap="none">
                <a:solidFill>
                  <a:schemeClr val="lt1"/>
                </a:solidFill>
                <a:latin typeface="Calibri"/>
                <a:ea typeface="Calibri"/>
                <a:cs typeface="Calibri"/>
                <a:sym typeface="Calibri"/>
              </a:rPr>
              <a:t>誘導</a:t>
            </a:r>
            <a:endParaRPr sz="1050" b="1" i="0" u="none" strike="noStrike" cap="none">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chemeClr val="lt1"/>
              </a:buClr>
              <a:buSzPts val="1050"/>
              <a:buFont typeface="Calibri"/>
              <a:buNone/>
            </a:pPr>
            <a:r>
              <a:rPr lang="ja-JP" sz="1050" b="1" i="0" u="none" strike="noStrike" cap="none">
                <a:solidFill>
                  <a:schemeClr val="lt1"/>
                </a:solidFill>
                <a:latin typeface="Calibri"/>
                <a:ea typeface="Calibri"/>
                <a:cs typeface="Calibri"/>
                <a:sym typeface="Calibri"/>
              </a:rPr>
              <a:t>（小）</a:t>
            </a:r>
            <a:endParaRPr sz="1050" b="1" i="0" u="none" strike="noStrike" cap="none">
              <a:solidFill>
                <a:schemeClr val="lt1"/>
              </a:solidFill>
              <a:latin typeface="Calibri"/>
              <a:ea typeface="Calibri"/>
              <a:cs typeface="Calibri"/>
              <a:sym typeface="Calibri"/>
            </a:endParaRPr>
          </a:p>
        </p:txBody>
      </p:sp>
      <p:sp>
        <p:nvSpPr>
          <p:cNvPr id="45" name="Google Shape;337;p10">
            <a:extLst>
              <a:ext uri="{FF2B5EF4-FFF2-40B4-BE49-F238E27FC236}">
                <a16:creationId xmlns:a16="http://schemas.microsoft.com/office/drawing/2014/main" id="{5605F30D-8822-944A-E919-CE8925BD8ACD}"/>
              </a:ext>
            </a:extLst>
          </p:cNvPr>
          <p:cNvSpPr/>
          <p:nvPr/>
        </p:nvSpPr>
        <p:spPr>
          <a:xfrm>
            <a:off x="3560476" y="3887531"/>
            <a:ext cx="2371162" cy="224971"/>
          </a:xfrm>
          <a:prstGeom prst="rect">
            <a:avLst/>
          </a:prstGeom>
          <a:solidFill>
            <a:schemeClr val="dk2"/>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200"/>
              <a:buFont typeface="Calibri"/>
              <a:buNone/>
            </a:pPr>
            <a:endParaRPr sz="1200" b="1" i="0" u="none" strike="noStrike" cap="none">
              <a:solidFill>
                <a:schemeClr val="lt1"/>
              </a:solidFill>
              <a:latin typeface="Calibri"/>
              <a:ea typeface="Calibri"/>
              <a:cs typeface="Calibri"/>
              <a:sym typeface="Calibri"/>
            </a:endParaRPr>
          </a:p>
        </p:txBody>
      </p:sp>
      <p:sp>
        <p:nvSpPr>
          <p:cNvPr id="46" name="Google Shape;338;p10">
            <a:extLst>
              <a:ext uri="{FF2B5EF4-FFF2-40B4-BE49-F238E27FC236}">
                <a16:creationId xmlns:a16="http://schemas.microsoft.com/office/drawing/2014/main" id="{E138CF95-FAAE-9B71-FC97-2FC75EC56428}"/>
              </a:ext>
            </a:extLst>
          </p:cNvPr>
          <p:cNvSpPr/>
          <p:nvPr/>
        </p:nvSpPr>
        <p:spPr>
          <a:xfrm>
            <a:off x="3585713" y="3887489"/>
            <a:ext cx="1066657" cy="26157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b="1">
                <a:solidFill>
                  <a:schemeClr val="lt1"/>
                </a:solidFill>
                <a:latin typeface="Calibri"/>
                <a:ea typeface="Calibri"/>
                <a:cs typeface="Calibri"/>
                <a:sym typeface="Calibri"/>
              </a:rPr>
              <a:t>編集誘導②</a:t>
            </a:r>
            <a:endParaRPr sz="1100" b="1" dirty="0">
              <a:solidFill>
                <a:schemeClr val="lt1"/>
              </a:solidFill>
              <a:latin typeface="Calibri"/>
              <a:ea typeface="Calibri"/>
              <a:cs typeface="Calibri"/>
              <a:sym typeface="Calibri"/>
            </a:endParaRPr>
          </a:p>
        </p:txBody>
      </p:sp>
      <p:sp>
        <p:nvSpPr>
          <p:cNvPr id="47" name="Google Shape;339;p10">
            <a:extLst>
              <a:ext uri="{FF2B5EF4-FFF2-40B4-BE49-F238E27FC236}">
                <a16:creationId xmlns:a16="http://schemas.microsoft.com/office/drawing/2014/main" id="{B26FA257-18D3-5E31-059C-B002FED40864}"/>
              </a:ext>
            </a:extLst>
          </p:cNvPr>
          <p:cNvSpPr/>
          <p:nvPr/>
        </p:nvSpPr>
        <p:spPr>
          <a:xfrm>
            <a:off x="3566901" y="5706007"/>
            <a:ext cx="2336272" cy="340317"/>
          </a:xfrm>
          <a:prstGeom prst="rect">
            <a:avLst/>
          </a:prstGeom>
          <a:solidFill>
            <a:schemeClr val="lt1"/>
          </a:solidFill>
          <a:ln w="9525" cap="flat" cmpd="sng">
            <a:solidFill>
              <a:srgbClr val="05B34C"/>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050"/>
              <a:buFont typeface="Calibri"/>
              <a:buNone/>
            </a:pPr>
            <a:endParaRPr sz="1050" b="1" i="0" u="none" strike="noStrike" cap="none">
              <a:solidFill>
                <a:schemeClr val="lt1"/>
              </a:solidFill>
              <a:latin typeface="Calibri"/>
              <a:ea typeface="Calibri"/>
              <a:cs typeface="Calibri"/>
              <a:sym typeface="Calibri"/>
            </a:endParaRPr>
          </a:p>
        </p:txBody>
      </p:sp>
      <p:sp>
        <p:nvSpPr>
          <p:cNvPr id="48" name="Google Shape;340;p10">
            <a:extLst>
              <a:ext uri="{FF2B5EF4-FFF2-40B4-BE49-F238E27FC236}">
                <a16:creationId xmlns:a16="http://schemas.microsoft.com/office/drawing/2014/main" id="{2D7261F6-CFB2-E189-8179-A1AF0DB1C2FF}"/>
              </a:ext>
            </a:extLst>
          </p:cNvPr>
          <p:cNvSpPr/>
          <p:nvPr/>
        </p:nvSpPr>
        <p:spPr>
          <a:xfrm>
            <a:off x="3552160" y="5520584"/>
            <a:ext cx="2371162" cy="252152"/>
          </a:xfrm>
          <a:prstGeom prst="rect">
            <a:avLst/>
          </a:prstGeom>
          <a:solidFill>
            <a:schemeClr val="dk2"/>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200"/>
              <a:buFont typeface="Calibri"/>
              <a:buNone/>
            </a:pPr>
            <a:endParaRPr sz="1200" b="1" i="0" u="none" strike="noStrike" cap="none">
              <a:solidFill>
                <a:schemeClr val="lt1"/>
              </a:solidFill>
              <a:latin typeface="Calibri"/>
              <a:ea typeface="Calibri"/>
              <a:cs typeface="Calibri"/>
              <a:sym typeface="Calibri"/>
            </a:endParaRPr>
          </a:p>
        </p:txBody>
      </p:sp>
      <p:sp>
        <p:nvSpPr>
          <p:cNvPr id="49" name="Google Shape;341;p10">
            <a:extLst>
              <a:ext uri="{FF2B5EF4-FFF2-40B4-BE49-F238E27FC236}">
                <a16:creationId xmlns:a16="http://schemas.microsoft.com/office/drawing/2014/main" id="{731AA286-43EE-ACAD-19AF-B112B7D5C05A}"/>
              </a:ext>
            </a:extLst>
          </p:cNvPr>
          <p:cNvSpPr/>
          <p:nvPr/>
        </p:nvSpPr>
        <p:spPr>
          <a:xfrm>
            <a:off x="3598819" y="5536091"/>
            <a:ext cx="1053551" cy="26157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b="1">
                <a:solidFill>
                  <a:schemeClr val="lt1"/>
                </a:solidFill>
                <a:latin typeface="Calibri"/>
                <a:ea typeface="Calibri"/>
                <a:cs typeface="Calibri"/>
                <a:sym typeface="Calibri"/>
              </a:rPr>
              <a:t>編集誘導④</a:t>
            </a:r>
            <a:endParaRPr sz="1100" b="1" dirty="0">
              <a:solidFill>
                <a:schemeClr val="lt1"/>
              </a:solidFill>
              <a:latin typeface="Calibri"/>
              <a:ea typeface="Calibri"/>
              <a:cs typeface="Calibri"/>
              <a:sym typeface="Calibri"/>
            </a:endParaRPr>
          </a:p>
        </p:txBody>
      </p:sp>
      <p:sp>
        <p:nvSpPr>
          <p:cNvPr id="50" name="Google Shape;342;p10">
            <a:extLst>
              <a:ext uri="{FF2B5EF4-FFF2-40B4-BE49-F238E27FC236}">
                <a16:creationId xmlns:a16="http://schemas.microsoft.com/office/drawing/2014/main" id="{3A287545-3625-7A6D-6B03-DBAE6542269D}"/>
              </a:ext>
            </a:extLst>
          </p:cNvPr>
          <p:cNvSpPr/>
          <p:nvPr/>
        </p:nvSpPr>
        <p:spPr>
          <a:xfrm>
            <a:off x="3578787" y="5801116"/>
            <a:ext cx="2109873"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a:solidFill>
                  <a:schemeClr val="dk1"/>
                </a:solidFill>
                <a:latin typeface="Calibri"/>
                <a:ea typeface="Calibri"/>
                <a:cs typeface="Calibri"/>
                <a:sym typeface="Calibri"/>
              </a:rPr>
              <a:t>サストモ LINE公式アカウント</a:t>
            </a:r>
            <a:endParaRPr sz="1100">
              <a:solidFill>
                <a:schemeClr val="dk1"/>
              </a:solidFill>
              <a:latin typeface="Calibri"/>
              <a:ea typeface="Calibri"/>
              <a:cs typeface="Calibri"/>
              <a:sym typeface="Calibri"/>
            </a:endParaRPr>
          </a:p>
        </p:txBody>
      </p:sp>
      <p:pic>
        <p:nvPicPr>
          <p:cNvPr id="51" name="Google Shape;343;p10">
            <a:extLst>
              <a:ext uri="{FF2B5EF4-FFF2-40B4-BE49-F238E27FC236}">
                <a16:creationId xmlns:a16="http://schemas.microsoft.com/office/drawing/2014/main" id="{766C3F91-A915-29D9-A042-B977942D83E6}"/>
              </a:ext>
            </a:extLst>
          </p:cNvPr>
          <p:cNvPicPr preferRelativeResize="0"/>
          <p:nvPr/>
        </p:nvPicPr>
        <p:blipFill rotWithShape="1">
          <a:blip r:embed="rId6">
            <a:alphaModFix/>
          </a:blip>
          <a:srcRect/>
          <a:stretch/>
        </p:blipFill>
        <p:spPr>
          <a:xfrm>
            <a:off x="7322390" y="2403392"/>
            <a:ext cx="1892197" cy="3364014"/>
          </a:xfrm>
          <a:prstGeom prst="rect">
            <a:avLst/>
          </a:prstGeom>
          <a:noFill/>
          <a:ln>
            <a:noFill/>
          </a:ln>
        </p:spPr>
      </p:pic>
      <p:sp>
        <p:nvSpPr>
          <p:cNvPr id="52" name="Google Shape;344;p10">
            <a:extLst>
              <a:ext uri="{FF2B5EF4-FFF2-40B4-BE49-F238E27FC236}">
                <a16:creationId xmlns:a16="http://schemas.microsoft.com/office/drawing/2014/main" id="{DA4AA1AA-0587-9929-3B97-26372F4BA3D0}"/>
              </a:ext>
            </a:extLst>
          </p:cNvPr>
          <p:cNvSpPr/>
          <p:nvPr/>
        </p:nvSpPr>
        <p:spPr>
          <a:xfrm>
            <a:off x="7363142" y="2666428"/>
            <a:ext cx="1048166" cy="3097865"/>
          </a:xfrm>
          <a:prstGeom prst="rect">
            <a:avLst/>
          </a:prstGeom>
          <a:solidFill>
            <a:srgbClr val="F5F5F5">
              <a:alpha val="89803"/>
            </a:srgbClr>
          </a:solidFill>
          <a:ln w="28575" cap="flat" cmpd="sng">
            <a:solidFill>
              <a:srgbClr val="04953F"/>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050"/>
              <a:buFont typeface="Calibri"/>
              <a:buNone/>
            </a:pPr>
            <a:r>
              <a:rPr lang="ja-JP" sz="1050" b="1">
                <a:solidFill>
                  <a:schemeClr val="dk1"/>
                </a:solidFill>
                <a:latin typeface="Calibri"/>
                <a:ea typeface="Calibri"/>
                <a:cs typeface="Calibri"/>
                <a:sym typeface="Calibri"/>
              </a:rPr>
              <a:t>インタビュー</a:t>
            </a:r>
            <a:endParaRPr sz="1050" b="1">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1050"/>
              <a:buFont typeface="Calibri"/>
              <a:buNone/>
            </a:pPr>
            <a:r>
              <a:rPr lang="ja-JP" sz="1050" b="1">
                <a:solidFill>
                  <a:schemeClr val="dk1"/>
                </a:solidFill>
                <a:latin typeface="Calibri"/>
                <a:ea typeface="Calibri"/>
                <a:cs typeface="Calibri"/>
                <a:sym typeface="Calibri"/>
              </a:rPr>
              <a:t>記事形式</a:t>
            </a:r>
            <a:endParaRPr sz="1050" b="1">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1050"/>
              <a:buFont typeface="Calibri"/>
              <a:buNone/>
            </a:pPr>
            <a:r>
              <a:rPr lang="ja-JP" sz="1050" b="1">
                <a:solidFill>
                  <a:schemeClr val="dk1"/>
                </a:solidFill>
                <a:latin typeface="Calibri"/>
                <a:ea typeface="Calibri"/>
                <a:cs typeface="Calibri"/>
                <a:sym typeface="Calibri"/>
              </a:rPr>
              <a:t>3,000-4,000字程度</a:t>
            </a:r>
            <a:endParaRPr sz="1050" b="1">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1050"/>
              <a:buFont typeface="Calibri"/>
              <a:buNone/>
            </a:pPr>
            <a:r>
              <a:rPr lang="ja-JP" sz="1050" b="1">
                <a:solidFill>
                  <a:schemeClr val="dk1"/>
                </a:solidFill>
                <a:latin typeface="Calibri"/>
                <a:ea typeface="Calibri"/>
                <a:cs typeface="Calibri"/>
                <a:sym typeface="Calibri"/>
              </a:rPr>
              <a:t>写真10点程度</a:t>
            </a:r>
            <a:endParaRPr sz="1050" b="1">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1050"/>
              <a:buFont typeface="Calibri"/>
              <a:buNone/>
            </a:pPr>
            <a:endParaRPr sz="1050" b="1">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1050"/>
              <a:buFont typeface="Calibri"/>
              <a:buNone/>
            </a:pPr>
            <a:endParaRPr sz="1050" b="1">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1050"/>
              <a:buFont typeface="Calibri"/>
              <a:buNone/>
            </a:pPr>
            <a:endParaRPr sz="1050" b="1">
              <a:solidFill>
                <a:schemeClr val="dk1"/>
              </a:solidFill>
              <a:latin typeface="Calibri"/>
              <a:ea typeface="Calibri"/>
              <a:cs typeface="Calibri"/>
              <a:sym typeface="Calibri"/>
            </a:endParaRPr>
          </a:p>
        </p:txBody>
      </p:sp>
      <p:sp>
        <p:nvSpPr>
          <p:cNvPr id="53" name="Google Shape;345;p10">
            <a:extLst>
              <a:ext uri="{FF2B5EF4-FFF2-40B4-BE49-F238E27FC236}">
                <a16:creationId xmlns:a16="http://schemas.microsoft.com/office/drawing/2014/main" id="{79973D3C-2C31-EB84-6CB4-F887D29196D7}"/>
              </a:ext>
            </a:extLst>
          </p:cNvPr>
          <p:cNvSpPr/>
          <p:nvPr/>
        </p:nvSpPr>
        <p:spPr>
          <a:xfrm>
            <a:off x="8520066" y="2825739"/>
            <a:ext cx="563176" cy="1074542"/>
          </a:xfrm>
          <a:prstGeom prst="rect">
            <a:avLst/>
          </a:prstGeom>
          <a:solidFill>
            <a:srgbClr val="D8D8D8">
              <a:alpha val="90196"/>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4" name="Google Shape;346;p10">
            <a:extLst>
              <a:ext uri="{FF2B5EF4-FFF2-40B4-BE49-F238E27FC236}">
                <a16:creationId xmlns:a16="http://schemas.microsoft.com/office/drawing/2014/main" id="{1452A700-1E0C-DDDE-8180-5C568A76D358}"/>
              </a:ext>
            </a:extLst>
          </p:cNvPr>
          <p:cNvSpPr/>
          <p:nvPr/>
        </p:nvSpPr>
        <p:spPr>
          <a:xfrm>
            <a:off x="8522622" y="4040113"/>
            <a:ext cx="563176" cy="1685943"/>
          </a:xfrm>
          <a:prstGeom prst="rect">
            <a:avLst/>
          </a:prstGeom>
          <a:solidFill>
            <a:srgbClr val="D8D8D8">
              <a:alpha val="8941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5" name="Google Shape;347;p10">
            <a:extLst>
              <a:ext uri="{FF2B5EF4-FFF2-40B4-BE49-F238E27FC236}">
                <a16:creationId xmlns:a16="http://schemas.microsoft.com/office/drawing/2014/main" id="{EE2351E6-9A59-72F7-C092-32451B817DC0}"/>
              </a:ext>
            </a:extLst>
          </p:cNvPr>
          <p:cNvSpPr/>
          <p:nvPr/>
        </p:nvSpPr>
        <p:spPr>
          <a:xfrm>
            <a:off x="1003919" y="3121757"/>
            <a:ext cx="402949" cy="652541"/>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6" name="Google Shape;348;p10">
            <a:extLst>
              <a:ext uri="{FF2B5EF4-FFF2-40B4-BE49-F238E27FC236}">
                <a16:creationId xmlns:a16="http://schemas.microsoft.com/office/drawing/2014/main" id="{C49E7453-00B3-B57A-8648-50C39384DE5D}"/>
              </a:ext>
            </a:extLst>
          </p:cNvPr>
          <p:cNvSpPr/>
          <p:nvPr/>
        </p:nvSpPr>
        <p:spPr>
          <a:xfrm>
            <a:off x="2479426" y="3130881"/>
            <a:ext cx="394195" cy="652541"/>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57" name="Google Shape;349;p10">
            <a:extLst>
              <a:ext uri="{FF2B5EF4-FFF2-40B4-BE49-F238E27FC236}">
                <a16:creationId xmlns:a16="http://schemas.microsoft.com/office/drawing/2014/main" id="{A9B8DE2F-4320-189F-1BC5-9FA66DD396E0}"/>
              </a:ext>
            </a:extLst>
          </p:cNvPr>
          <p:cNvSpPr/>
          <p:nvPr/>
        </p:nvSpPr>
        <p:spPr>
          <a:xfrm>
            <a:off x="1430100" y="3099455"/>
            <a:ext cx="1026094" cy="698813"/>
          </a:xfrm>
          <a:prstGeom prst="rect">
            <a:avLst/>
          </a:prstGeom>
          <a:solidFill>
            <a:schemeClr val="accent5"/>
          </a:solidFill>
          <a:ln w="12700" cap="flat" cmpd="sng">
            <a:solidFill>
              <a:schemeClr val="accent2"/>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lt1"/>
              </a:buClr>
              <a:buSzPts val="1050"/>
              <a:buFont typeface="Calibri"/>
              <a:buNone/>
            </a:pPr>
            <a:r>
              <a:rPr lang="ja-JP" sz="1050" b="1" i="0" u="none" strike="noStrike" cap="none">
                <a:solidFill>
                  <a:schemeClr val="lt1"/>
                </a:solidFill>
                <a:latin typeface="Calibri"/>
                <a:ea typeface="Calibri"/>
                <a:cs typeface="Calibri"/>
                <a:sym typeface="Calibri"/>
              </a:rPr>
              <a:t>編集</a:t>
            </a:r>
            <a:r>
              <a:rPr lang="ja-JP" sz="1050" b="1">
                <a:solidFill>
                  <a:schemeClr val="lt1"/>
                </a:solidFill>
                <a:latin typeface="Calibri"/>
                <a:ea typeface="Calibri"/>
                <a:cs typeface="Calibri"/>
                <a:sym typeface="Calibri"/>
              </a:rPr>
              <a:t>誘導</a:t>
            </a:r>
            <a:endParaRPr sz="1050" b="1">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chemeClr val="lt1"/>
              </a:buClr>
              <a:buSzPts val="1050"/>
              <a:buFont typeface="Calibri"/>
              <a:buNone/>
            </a:pPr>
            <a:r>
              <a:rPr lang="ja-JP" sz="1050" b="1" i="0" u="none" strike="noStrike" cap="none">
                <a:solidFill>
                  <a:schemeClr val="lt1"/>
                </a:solidFill>
                <a:latin typeface="Calibri"/>
                <a:ea typeface="Calibri"/>
                <a:cs typeface="Calibri"/>
                <a:sym typeface="Calibri"/>
              </a:rPr>
              <a:t>（大</a:t>
            </a:r>
            <a:r>
              <a:rPr lang="ja-JP" sz="1000" b="1" i="0" u="none" strike="noStrike" cap="none">
                <a:solidFill>
                  <a:schemeClr val="lt1"/>
                </a:solidFill>
                <a:latin typeface="Calibri"/>
                <a:ea typeface="Calibri"/>
                <a:cs typeface="Calibri"/>
                <a:sym typeface="Calibri"/>
              </a:rPr>
              <a:t>）</a:t>
            </a:r>
            <a:endParaRPr sz="1000" b="1" i="0" u="none" strike="noStrike" cap="none">
              <a:solidFill>
                <a:schemeClr val="lt1"/>
              </a:solidFill>
              <a:latin typeface="Calibri"/>
              <a:ea typeface="Calibri"/>
              <a:cs typeface="Calibri"/>
              <a:sym typeface="Calibri"/>
            </a:endParaRPr>
          </a:p>
        </p:txBody>
      </p:sp>
      <p:sp>
        <p:nvSpPr>
          <p:cNvPr id="58" name="Google Shape;350;p10">
            <a:extLst>
              <a:ext uri="{FF2B5EF4-FFF2-40B4-BE49-F238E27FC236}">
                <a16:creationId xmlns:a16="http://schemas.microsoft.com/office/drawing/2014/main" id="{2A2383C3-BD64-ADC7-4DB0-1227DFE8DB58}"/>
              </a:ext>
            </a:extLst>
          </p:cNvPr>
          <p:cNvSpPr/>
          <p:nvPr/>
        </p:nvSpPr>
        <p:spPr>
          <a:xfrm>
            <a:off x="10431724" y="2538361"/>
            <a:ext cx="1167460" cy="6001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a:solidFill>
                  <a:schemeClr val="lt1"/>
                </a:solidFill>
                <a:latin typeface="Calibri"/>
                <a:ea typeface="Calibri"/>
                <a:cs typeface="Calibri"/>
                <a:sym typeface="Calibri"/>
              </a:rPr>
              <a:t>協賛社様サイトサステナブルな取組みページ</a:t>
            </a:r>
            <a:endParaRPr/>
          </a:p>
        </p:txBody>
      </p:sp>
      <p:sp>
        <p:nvSpPr>
          <p:cNvPr id="59" name="Google Shape;351;p10">
            <a:extLst>
              <a:ext uri="{FF2B5EF4-FFF2-40B4-BE49-F238E27FC236}">
                <a16:creationId xmlns:a16="http://schemas.microsoft.com/office/drawing/2014/main" id="{35616152-0B24-492D-674A-7B8F6993BA3B}"/>
              </a:ext>
            </a:extLst>
          </p:cNvPr>
          <p:cNvSpPr/>
          <p:nvPr/>
        </p:nvSpPr>
        <p:spPr>
          <a:xfrm>
            <a:off x="10524742" y="3644275"/>
            <a:ext cx="1046788" cy="7386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050">
                <a:solidFill>
                  <a:schemeClr val="lt1"/>
                </a:solidFill>
                <a:latin typeface="Calibri"/>
                <a:ea typeface="Calibri"/>
                <a:cs typeface="Calibri"/>
                <a:sym typeface="Calibri"/>
              </a:rPr>
              <a:t>※リンク先はサステナブル関連ページに限定</a:t>
            </a:r>
            <a:endParaRPr/>
          </a:p>
        </p:txBody>
      </p:sp>
    </p:spTree>
    <p:extLst>
      <p:ext uri="{BB962C8B-B14F-4D97-AF65-F5344CB8AC3E}">
        <p14:creationId xmlns:p14="http://schemas.microsoft.com/office/powerpoint/2010/main" val="4015511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260D1D-3E20-45B5-7981-0A71F31061D9}"/>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B188F233-B9C9-CA1A-897C-8158FF331E09}"/>
              </a:ext>
            </a:extLst>
          </p:cNvPr>
          <p:cNvSpPr>
            <a:spLocks noGrp="1"/>
          </p:cNvSpPr>
          <p:nvPr>
            <p:ph type="body" sz="quarter" idx="10"/>
          </p:nvPr>
        </p:nvSpPr>
        <p:spPr/>
        <p:txBody>
          <a:bodyPr/>
          <a:lstStyle/>
          <a:p>
            <a:r>
              <a:rPr lang="ja-JP" altLang="ja-JP">
                <a:latin typeface="Meiryo"/>
                <a:ea typeface="Meiryo"/>
                <a:cs typeface="Meiryo"/>
                <a:sym typeface="Meiryo"/>
              </a:rPr>
              <a:t>(1)スポンサードコンテンツ　商品スペック詳細</a:t>
            </a:r>
            <a:endParaRPr kumimoji="1" lang="ja-JP" altLang="en-US" sz="1600" dirty="0">
              <a:solidFill>
                <a:srgbClr val="000048"/>
              </a:solidFill>
            </a:endParaRPr>
          </a:p>
        </p:txBody>
      </p:sp>
      <p:graphicFrame>
        <p:nvGraphicFramePr>
          <p:cNvPr id="2" name="Google Shape;357;p11">
            <a:extLst>
              <a:ext uri="{FF2B5EF4-FFF2-40B4-BE49-F238E27FC236}">
                <a16:creationId xmlns:a16="http://schemas.microsoft.com/office/drawing/2014/main" id="{E11DAC72-2363-BF16-5600-2160D20EFA7B}"/>
              </a:ext>
            </a:extLst>
          </p:cNvPr>
          <p:cNvGraphicFramePr/>
          <p:nvPr>
            <p:extLst>
              <p:ext uri="{D42A27DB-BD31-4B8C-83A1-F6EECF244321}">
                <p14:modId xmlns:p14="http://schemas.microsoft.com/office/powerpoint/2010/main" val="3724696906"/>
              </p:ext>
            </p:extLst>
          </p:nvPr>
        </p:nvGraphicFramePr>
        <p:xfrm>
          <a:off x="538391" y="1167173"/>
          <a:ext cx="11305275" cy="4926740"/>
        </p:xfrm>
        <a:graphic>
          <a:graphicData uri="http://schemas.openxmlformats.org/drawingml/2006/table">
            <a:tbl>
              <a:tblPr>
                <a:noFill/>
                <a:tableStyleId>{20904394-5D71-4699-82F9-2624B092BFD0}</a:tableStyleId>
              </a:tblPr>
              <a:tblGrid>
                <a:gridCol w="1668000">
                  <a:extLst>
                    <a:ext uri="{9D8B030D-6E8A-4147-A177-3AD203B41FA5}">
                      <a16:colId xmlns:a16="http://schemas.microsoft.com/office/drawing/2014/main" val="20000"/>
                    </a:ext>
                  </a:extLst>
                </a:gridCol>
                <a:gridCol w="9637275">
                  <a:extLst>
                    <a:ext uri="{9D8B030D-6E8A-4147-A177-3AD203B41FA5}">
                      <a16:colId xmlns:a16="http://schemas.microsoft.com/office/drawing/2014/main" val="20001"/>
                    </a:ext>
                  </a:extLst>
                </a:gridCol>
              </a:tblGrid>
              <a:tr h="669500">
                <a:tc>
                  <a:txBody>
                    <a:bodyPr/>
                    <a:lstStyle/>
                    <a:p>
                      <a:pPr marL="0" marR="0" lvl="0" indent="0" algn="l" rtl="0">
                        <a:lnSpc>
                          <a:spcPct val="100000"/>
                        </a:lnSpc>
                        <a:spcBef>
                          <a:spcPts val="0"/>
                        </a:spcBef>
                        <a:spcAft>
                          <a:spcPts val="0"/>
                        </a:spcAft>
                        <a:buClr>
                          <a:schemeClr val="lt1"/>
                        </a:buClr>
                        <a:buSzPts val="1200"/>
                        <a:buFont typeface="Calibri"/>
                        <a:buNone/>
                      </a:pPr>
                      <a:r>
                        <a:rPr lang="ja-JP" sz="1200" b="0" i="0">
                          <a:solidFill>
                            <a:schemeClr val="lt1"/>
                          </a:solidFill>
                          <a:latin typeface="Calibri"/>
                          <a:ea typeface="Calibri"/>
                          <a:cs typeface="Calibri"/>
                          <a:sym typeface="Calibri"/>
                        </a:rPr>
                        <a:t>申込商品</a:t>
                      </a:r>
                      <a:endParaRPr sz="1200" b="0" i="0" dirty="0">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lt1"/>
                        </a:buClr>
                        <a:buSzPts val="1100"/>
                        <a:buFont typeface="Calibri"/>
                        <a:buNone/>
                      </a:pPr>
                      <a:r>
                        <a:rPr lang="ja-JP" sz="1100" b="0" i="0">
                          <a:solidFill>
                            <a:schemeClr val="lt1"/>
                          </a:solidFill>
                          <a:latin typeface="Calibri"/>
                          <a:ea typeface="Calibri"/>
                          <a:cs typeface="Calibri"/>
                          <a:sym typeface="Calibri"/>
                        </a:rPr>
                        <a:t>※お申し込み時に選択</a:t>
                      </a:r>
                      <a:endParaRPr sz="1100" b="0" i="0" dirty="0">
                        <a:solidFill>
                          <a:schemeClr val="lt1"/>
                        </a:solidFill>
                        <a:latin typeface="Calibri"/>
                        <a:ea typeface="Calibri"/>
                        <a:cs typeface="Calibri"/>
                        <a:sym typeface="Calibri"/>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2E"/>
                    </a:solidFill>
                  </a:tcPr>
                </a:tc>
                <a:tc>
                  <a:txBody>
                    <a:bodyPr/>
                    <a:lstStyle/>
                    <a:p>
                      <a:pPr marL="0" marR="0" lvl="0" indent="0" algn="l" rtl="0">
                        <a:lnSpc>
                          <a:spcPct val="100000"/>
                        </a:lnSpc>
                        <a:spcBef>
                          <a:spcPts val="0"/>
                        </a:spcBef>
                        <a:spcAft>
                          <a:spcPts val="0"/>
                        </a:spcAft>
                        <a:buClr>
                          <a:schemeClr val="dk1"/>
                        </a:buClr>
                        <a:buSzPts val="1100"/>
                        <a:buFont typeface="Calibri"/>
                        <a:buNone/>
                      </a:pPr>
                      <a:r>
                        <a:rPr lang="ja-JP" sz="1100">
                          <a:solidFill>
                            <a:schemeClr val="dk1"/>
                          </a:solidFill>
                          <a:latin typeface="Calibri"/>
                          <a:ea typeface="Calibri"/>
                          <a:cs typeface="Calibri"/>
                          <a:sym typeface="Calibri"/>
                        </a:rPr>
                        <a:t>①申込商品：特集・</a:t>
                      </a:r>
                      <a:r>
                        <a:rPr lang="ja-JP" sz="1100" b="0" i="0">
                          <a:solidFill>
                            <a:schemeClr val="dk1"/>
                          </a:solidFill>
                          <a:latin typeface="Meiryo"/>
                          <a:ea typeface="Meiryo"/>
                          <a:cs typeface="Meiryo"/>
                          <a:sym typeface="Meiryo"/>
                        </a:rPr>
                        <a:t>タイアップ広告・クリエイティブ企画（スペシャル商品）</a:t>
                      </a:r>
                      <a:endParaRPr sz="11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Calibri"/>
                        <a:buNone/>
                      </a:pPr>
                      <a:r>
                        <a:rPr lang="ja-JP" sz="1100">
                          <a:solidFill>
                            <a:schemeClr val="dk1"/>
                          </a:solidFill>
                          <a:latin typeface="Calibri"/>
                          <a:ea typeface="Calibri"/>
                          <a:cs typeface="Calibri"/>
                          <a:sym typeface="Calibri"/>
                        </a:rPr>
                        <a:t>②契約分類：制作＋掲載</a:t>
                      </a:r>
                      <a:endParaRPr sz="11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Calibri"/>
                        <a:buNone/>
                      </a:pPr>
                      <a:r>
                        <a:rPr lang="ja-JP" sz="1100" b="0" i="0">
                          <a:solidFill>
                            <a:schemeClr val="dk1"/>
                          </a:solidFill>
                          <a:latin typeface="Calibri"/>
                          <a:ea typeface="Calibri"/>
                          <a:cs typeface="Calibri"/>
                          <a:sym typeface="Calibri"/>
                        </a:rPr>
                        <a:t>③</a:t>
                      </a:r>
                      <a:r>
                        <a:rPr lang="ja-JP" sz="1100" b="0" i="0">
                          <a:solidFill>
                            <a:schemeClr val="dk1"/>
                          </a:solidFill>
                          <a:latin typeface="Meiryo"/>
                          <a:ea typeface="Meiryo"/>
                          <a:cs typeface="Meiryo"/>
                          <a:sym typeface="Meiryo"/>
                        </a:rPr>
                        <a:t>契約サービス詳細：サストモ　スポンサードコンテンツ　制作・掲載費</a:t>
                      </a:r>
                      <a:endParaRPr sz="1100">
                        <a:solidFill>
                          <a:schemeClr val="dk1"/>
                        </a:solidFill>
                        <a:latin typeface="Meiryo"/>
                        <a:ea typeface="Meiryo"/>
                        <a:cs typeface="Meiryo"/>
                        <a:sym typeface="Meiryo"/>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669500">
                <a:tc>
                  <a:txBody>
                    <a:bodyPr/>
                    <a:lstStyle/>
                    <a:p>
                      <a:pPr marL="0" marR="0" lvl="0" indent="0" algn="l" rtl="0">
                        <a:lnSpc>
                          <a:spcPct val="100000"/>
                        </a:lnSpc>
                        <a:spcBef>
                          <a:spcPts val="0"/>
                        </a:spcBef>
                        <a:spcAft>
                          <a:spcPts val="0"/>
                        </a:spcAft>
                        <a:buClr>
                          <a:schemeClr val="lt1"/>
                        </a:buClr>
                        <a:buSzPts val="1100"/>
                        <a:buFont typeface="Calibri"/>
                        <a:buNone/>
                      </a:pPr>
                      <a:r>
                        <a:rPr lang="ja-JP" sz="1100" b="0" i="0">
                          <a:solidFill>
                            <a:schemeClr val="lt1"/>
                          </a:solidFill>
                          <a:latin typeface="Calibri"/>
                          <a:ea typeface="Calibri"/>
                          <a:cs typeface="Calibri"/>
                          <a:sym typeface="Calibri"/>
                        </a:rPr>
                        <a:t>タイアップ</a:t>
                      </a:r>
                      <a:endParaRPr sz="1100" b="0" i="0">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lt1"/>
                        </a:buClr>
                        <a:buSzPts val="1100"/>
                        <a:buFont typeface="Calibri"/>
                        <a:buNone/>
                      </a:pPr>
                      <a:r>
                        <a:rPr lang="ja-JP" sz="1100" b="0" i="0">
                          <a:solidFill>
                            <a:schemeClr val="lt1"/>
                          </a:solidFill>
                          <a:latin typeface="Calibri"/>
                          <a:ea typeface="Calibri"/>
                          <a:cs typeface="Calibri"/>
                          <a:sym typeface="Calibri"/>
                        </a:rPr>
                        <a:t>ページ</a:t>
                      </a:r>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2E"/>
                    </a:solidFill>
                  </a:tcPr>
                </a:tc>
                <a:tc>
                  <a:txBody>
                    <a:bodyPr/>
                    <a:lstStyle/>
                    <a:p>
                      <a:pPr marL="0" marR="0" lvl="0" indent="0" algn="l" rtl="0">
                        <a:spcBef>
                          <a:spcPts val="0"/>
                        </a:spcBef>
                        <a:spcAft>
                          <a:spcPts val="0"/>
                        </a:spcAft>
                        <a:buClr>
                          <a:schemeClr val="dk1"/>
                        </a:buClr>
                        <a:buSzPts val="1200"/>
                        <a:buFont typeface="Calibri"/>
                        <a:buNone/>
                      </a:pPr>
                      <a:r>
                        <a:rPr lang="ja-JP" sz="1200">
                          <a:solidFill>
                            <a:schemeClr val="dk1"/>
                          </a:solidFill>
                          <a:latin typeface="Calibri"/>
                          <a:ea typeface="Calibri"/>
                          <a:cs typeface="Calibri"/>
                          <a:sym typeface="Calibri"/>
                        </a:rPr>
                        <a:t>・</a:t>
                      </a:r>
                      <a:r>
                        <a:rPr lang="ja-JP" sz="1100">
                          <a:solidFill>
                            <a:schemeClr val="dk1"/>
                          </a:solidFill>
                          <a:latin typeface="Calibri"/>
                          <a:ea typeface="Calibri"/>
                          <a:cs typeface="Calibri"/>
                          <a:sym typeface="Calibri"/>
                        </a:rPr>
                        <a:t>掲載場所：サストモ</a:t>
                      </a:r>
                      <a:endParaRPr sz="1100" dirty="0">
                        <a:solidFill>
                          <a:schemeClr val="dk1"/>
                        </a:solidFill>
                        <a:latin typeface="Calibri"/>
                        <a:ea typeface="Calibri"/>
                        <a:cs typeface="Calibri"/>
                        <a:sym typeface="Calibri"/>
                      </a:endParaRPr>
                    </a:p>
                    <a:p>
                      <a:pPr marL="0" marR="0" lvl="0" indent="0" algn="l" rtl="0">
                        <a:spcBef>
                          <a:spcPts val="0"/>
                        </a:spcBef>
                        <a:spcAft>
                          <a:spcPts val="0"/>
                        </a:spcAft>
                        <a:buClr>
                          <a:schemeClr val="dk1"/>
                        </a:buClr>
                        <a:buSzPts val="1100"/>
                        <a:buFont typeface="Calibri"/>
                        <a:buNone/>
                      </a:pPr>
                      <a:r>
                        <a:rPr lang="ja-JP" sz="1100">
                          <a:solidFill>
                            <a:schemeClr val="dk1"/>
                          </a:solidFill>
                          <a:latin typeface="Calibri"/>
                          <a:ea typeface="Calibri"/>
                          <a:cs typeface="Calibri"/>
                          <a:sym typeface="Calibri"/>
                        </a:rPr>
                        <a:t>・デバイス：PC・スマートフォン</a:t>
                      </a:r>
                      <a:endParaRPr dirty="0"/>
                    </a:p>
                    <a:p>
                      <a:pPr marL="0" marR="0" lvl="0" indent="0" algn="l" rtl="0">
                        <a:lnSpc>
                          <a:spcPct val="100000"/>
                        </a:lnSpc>
                        <a:spcBef>
                          <a:spcPts val="0"/>
                        </a:spcBef>
                        <a:spcAft>
                          <a:spcPts val="0"/>
                        </a:spcAft>
                        <a:buClr>
                          <a:schemeClr val="dk1"/>
                        </a:buClr>
                        <a:buSzPts val="1100"/>
                        <a:buFont typeface="Calibri"/>
                        <a:buNone/>
                      </a:pPr>
                      <a:r>
                        <a:rPr lang="ja-JP" sz="1100">
                          <a:solidFill>
                            <a:schemeClr val="dk1"/>
                          </a:solidFill>
                          <a:latin typeface="Calibri"/>
                          <a:ea typeface="Calibri"/>
                          <a:cs typeface="Calibri"/>
                          <a:sym typeface="Calibri"/>
                        </a:rPr>
                        <a:t>・ページ数：専用テンプレートで1ページ (インタビュー形式、3000-4000文字程度、写真10点程度）</a:t>
                      </a:r>
                      <a:endParaRPr sz="11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Calibri"/>
                        <a:buNone/>
                      </a:pPr>
                      <a:r>
                        <a:rPr lang="ja-JP" sz="1100">
                          <a:solidFill>
                            <a:schemeClr val="dk1"/>
                          </a:solidFill>
                          <a:latin typeface="Calibri"/>
                          <a:ea typeface="Calibri"/>
                          <a:cs typeface="Calibri"/>
                          <a:sym typeface="Calibri"/>
                        </a:rPr>
                        <a:t>  </a:t>
                      </a:r>
                      <a:r>
                        <a:rPr lang="ja-JP" sz="1100">
                          <a:solidFill>
                            <a:srgbClr val="0D0D0D"/>
                          </a:solidFill>
                          <a:latin typeface="Calibri"/>
                          <a:ea typeface="Calibri"/>
                          <a:cs typeface="Calibri"/>
                          <a:sym typeface="Calibri"/>
                        </a:rPr>
                        <a:t>※動画やインフォグラフィックなどの体裁も可能※</a:t>
                      </a:r>
                      <a:r>
                        <a:rPr lang="ja-JP" sz="1100" b="0" i="0">
                          <a:solidFill>
                            <a:srgbClr val="0D0D0D"/>
                          </a:solidFill>
                          <a:latin typeface="Calibri"/>
                          <a:ea typeface="Calibri"/>
                          <a:cs typeface="Calibri"/>
                          <a:sym typeface="Calibri"/>
                        </a:rPr>
                        <a:t>グラフィック（イラスト・図解等）：サストモにて必要に応じて作成</a:t>
                      </a:r>
                      <a:endParaRPr sz="11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Calibri"/>
                        <a:buNone/>
                      </a:pPr>
                      <a:r>
                        <a:rPr lang="ja-JP" sz="1100">
                          <a:solidFill>
                            <a:schemeClr val="dk1"/>
                          </a:solidFill>
                          <a:latin typeface="Calibri"/>
                          <a:ea typeface="Calibri"/>
                          <a:cs typeface="Calibri"/>
                          <a:sym typeface="Calibri"/>
                        </a:rPr>
                        <a:t>・更新：不可</a:t>
                      </a:r>
                      <a:endParaRPr sz="11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Calibri"/>
                        <a:buNone/>
                      </a:pPr>
                      <a:r>
                        <a:rPr lang="ja-JP" sz="1100" b="0" i="0" u="none" strike="noStrike" cap="none">
                          <a:solidFill>
                            <a:schemeClr val="dk1"/>
                          </a:solidFill>
                          <a:latin typeface="Calibri"/>
                          <a:ea typeface="Calibri"/>
                          <a:cs typeface="Calibri"/>
                          <a:sym typeface="Calibri"/>
                        </a:rPr>
                        <a:t>・二次利用：可 </a:t>
                      </a:r>
                      <a:r>
                        <a:rPr lang="ja-JP" sz="1050" b="0" i="0" u="none" strike="noStrike" cap="none">
                          <a:solidFill>
                            <a:schemeClr val="dk1"/>
                          </a:solidFill>
                          <a:latin typeface="Calibri"/>
                          <a:ea typeface="Calibri"/>
                          <a:cs typeface="Calibri"/>
                          <a:sym typeface="Calibri"/>
                        </a:rPr>
                        <a:t>※内容によっては不可とさせていただく場合があります。※利用費や条件を定めた契約を締結させていただきます。</a:t>
                      </a:r>
                      <a:endParaRPr sz="1050" b="0" i="0" u="none" strike="noStrike" cap="none" dirty="0">
                        <a:solidFill>
                          <a:schemeClr val="dk1"/>
                        </a:solidFill>
                        <a:latin typeface="Calibri"/>
                        <a:ea typeface="Calibri"/>
                        <a:cs typeface="Calibri"/>
                        <a:sym typeface="Calibri"/>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1"/>
                  </a:ext>
                </a:extLst>
              </a:tr>
              <a:tr h="446325">
                <a:tc>
                  <a:txBody>
                    <a:bodyPr/>
                    <a:lstStyle/>
                    <a:p>
                      <a:pPr marL="0" marR="0" lvl="0" indent="0" algn="l" rtl="0">
                        <a:lnSpc>
                          <a:spcPct val="100000"/>
                        </a:lnSpc>
                        <a:spcBef>
                          <a:spcPts val="0"/>
                        </a:spcBef>
                        <a:spcAft>
                          <a:spcPts val="0"/>
                        </a:spcAft>
                        <a:buClr>
                          <a:schemeClr val="lt1"/>
                        </a:buClr>
                        <a:buSzPts val="1100"/>
                        <a:buFont typeface="Calibri"/>
                        <a:buNone/>
                      </a:pPr>
                      <a:r>
                        <a:rPr lang="ja-JP" sz="1100">
                          <a:solidFill>
                            <a:schemeClr val="lt1"/>
                          </a:solidFill>
                          <a:latin typeface="Calibri"/>
                          <a:ea typeface="Calibri"/>
                          <a:cs typeface="Calibri"/>
                          <a:sym typeface="Calibri"/>
                        </a:rPr>
                        <a:t>掲載期間</a:t>
                      </a:r>
                      <a:endParaRPr sz="1100" b="0" i="0">
                        <a:solidFill>
                          <a:schemeClr val="lt1"/>
                        </a:solidFill>
                        <a:latin typeface="Calibri"/>
                        <a:ea typeface="Calibri"/>
                        <a:cs typeface="Calibri"/>
                        <a:sym typeface="Calibri"/>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2E"/>
                    </a:solidFill>
                  </a:tcPr>
                </a:tc>
                <a:tc>
                  <a:txBody>
                    <a:bodyPr/>
                    <a:lstStyle/>
                    <a:p>
                      <a:pPr marL="0" marR="0" lvl="0" indent="0" algn="l" rtl="0">
                        <a:spcBef>
                          <a:spcPts val="0"/>
                        </a:spcBef>
                        <a:spcAft>
                          <a:spcPts val="0"/>
                        </a:spcAft>
                        <a:buNone/>
                      </a:pPr>
                      <a:r>
                        <a:rPr lang="ja-JP" sz="1100">
                          <a:solidFill>
                            <a:schemeClr val="dk1"/>
                          </a:solidFill>
                          <a:latin typeface="Calibri"/>
                          <a:ea typeface="Calibri"/>
                          <a:cs typeface="Calibri"/>
                          <a:sym typeface="Calibri"/>
                        </a:rPr>
                        <a:t>1</a:t>
                      </a:r>
                      <a:r>
                        <a:rPr lang="ja-JP" altLang="en-US" sz="1100">
                          <a:solidFill>
                            <a:schemeClr val="dk1"/>
                          </a:solidFill>
                          <a:latin typeface="Calibri"/>
                          <a:ea typeface="Calibri"/>
                          <a:cs typeface="Calibri"/>
                          <a:sym typeface="Calibri"/>
                        </a:rPr>
                        <a:t>か</a:t>
                      </a:r>
                      <a:r>
                        <a:rPr lang="ja-JP" sz="1100">
                          <a:solidFill>
                            <a:schemeClr val="dk1"/>
                          </a:solidFill>
                          <a:latin typeface="Calibri"/>
                          <a:ea typeface="Calibri"/>
                          <a:cs typeface="Calibri"/>
                          <a:sym typeface="Calibri"/>
                        </a:rPr>
                        <a:t>月間（平日掲載開始）</a:t>
                      </a:r>
                      <a:endParaRPr sz="1100" dirty="0">
                        <a:solidFill>
                          <a:schemeClr val="dk1"/>
                        </a:solidFill>
                        <a:latin typeface="Calibri"/>
                        <a:ea typeface="Calibri"/>
                        <a:cs typeface="Calibri"/>
                        <a:sym typeface="Calibri"/>
                      </a:endParaRPr>
                    </a:p>
                    <a:p>
                      <a:pPr marL="0" marR="0" lvl="0" indent="0" algn="l" rtl="0">
                        <a:spcBef>
                          <a:spcPts val="0"/>
                        </a:spcBef>
                        <a:spcAft>
                          <a:spcPts val="0"/>
                        </a:spcAft>
                        <a:buNone/>
                      </a:pPr>
                      <a:r>
                        <a:rPr lang="ja-JP" sz="800">
                          <a:solidFill>
                            <a:schemeClr val="dk1"/>
                          </a:solidFill>
                          <a:latin typeface="Calibri"/>
                          <a:ea typeface="Calibri"/>
                          <a:cs typeface="Calibri"/>
                          <a:sym typeface="Calibri"/>
                        </a:rPr>
                        <a:t>※タイアップページは、掲載開始日の前営業日までにアップし、サストモの記事一覧ページに見出しリンクが掲載されます。</a:t>
                      </a:r>
                      <a:endParaRPr sz="800" dirty="0">
                        <a:solidFill>
                          <a:schemeClr val="dk1"/>
                        </a:solidFill>
                        <a:latin typeface="Calibri"/>
                        <a:ea typeface="Calibri"/>
                        <a:cs typeface="Calibri"/>
                        <a:sym typeface="Calibri"/>
                      </a:endParaRPr>
                    </a:p>
                    <a:p>
                      <a:pPr marL="0" marR="0" lvl="0" indent="0" algn="l" rtl="0">
                        <a:spcBef>
                          <a:spcPts val="0"/>
                        </a:spcBef>
                        <a:spcAft>
                          <a:spcPts val="0"/>
                        </a:spcAft>
                        <a:buNone/>
                      </a:pPr>
                      <a:r>
                        <a:rPr lang="ja-JP" sz="800">
                          <a:solidFill>
                            <a:schemeClr val="dk1"/>
                          </a:solidFill>
                          <a:latin typeface="Calibri"/>
                          <a:ea typeface="Calibri"/>
                          <a:cs typeface="Calibri"/>
                          <a:sym typeface="Calibri"/>
                        </a:rPr>
                        <a:t>※最長で掲載開始日より1年間の掲載が可能です。ただし、サストモ内の編集誘導（P9参照）は、最初の1ヶ月間のみの掲載となります。</a:t>
                      </a:r>
                      <a:endParaRPr dirty="0"/>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2"/>
                  </a:ext>
                </a:extLst>
              </a:tr>
              <a:tr h="1199525">
                <a:tc>
                  <a:txBody>
                    <a:bodyPr/>
                    <a:lstStyle/>
                    <a:p>
                      <a:pPr marL="0" marR="0" lvl="0" indent="0" algn="l" rtl="0">
                        <a:lnSpc>
                          <a:spcPct val="100000"/>
                        </a:lnSpc>
                        <a:spcBef>
                          <a:spcPts val="0"/>
                        </a:spcBef>
                        <a:spcAft>
                          <a:spcPts val="0"/>
                        </a:spcAft>
                        <a:buClr>
                          <a:schemeClr val="lt1"/>
                        </a:buClr>
                        <a:buSzPts val="1100"/>
                        <a:buFont typeface="Calibri"/>
                        <a:buNone/>
                      </a:pPr>
                      <a:r>
                        <a:rPr lang="ja-JP" sz="1100" b="0" i="0">
                          <a:solidFill>
                            <a:schemeClr val="lt1"/>
                          </a:solidFill>
                          <a:latin typeface="Calibri"/>
                          <a:ea typeface="Calibri"/>
                          <a:cs typeface="Calibri"/>
                          <a:sym typeface="Calibri"/>
                        </a:rPr>
                        <a:t>料金</a:t>
                      </a:r>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2E"/>
                    </a:solidFill>
                  </a:tcPr>
                </a:tc>
                <a:tc>
                  <a:txBody>
                    <a:bodyPr/>
                    <a:lstStyle/>
                    <a:p>
                      <a:pPr marL="179388" marR="0" lvl="0" indent="-179388" algn="l" rtl="0">
                        <a:lnSpc>
                          <a:spcPct val="100000"/>
                        </a:lnSpc>
                        <a:spcBef>
                          <a:spcPts val="0"/>
                        </a:spcBef>
                        <a:spcAft>
                          <a:spcPts val="0"/>
                        </a:spcAft>
                        <a:buClr>
                          <a:srgbClr val="687080"/>
                        </a:buClr>
                        <a:buSzPts val="1100"/>
                        <a:buFont typeface="Noto Sans Symbols"/>
                        <a:buNone/>
                      </a:pPr>
                      <a:r>
                        <a:rPr lang="ja-JP" sz="1100" b="0" u="none" strike="noStrike" cap="none">
                          <a:solidFill>
                            <a:schemeClr val="dk1"/>
                          </a:solidFill>
                          <a:latin typeface="Calibri"/>
                          <a:ea typeface="Calibri"/>
                          <a:cs typeface="Calibri"/>
                          <a:sym typeface="Calibri"/>
                        </a:rPr>
                        <a:t>■誘導広告</a:t>
                      </a:r>
                      <a:endParaRPr sz="1100" b="0" u="none" strike="noStrike" cap="none" dirty="0">
                        <a:solidFill>
                          <a:schemeClr val="dk1"/>
                        </a:solidFill>
                        <a:latin typeface="Calibri"/>
                        <a:ea typeface="Calibri"/>
                        <a:cs typeface="Calibri"/>
                        <a:sym typeface="Calibri"/>
                      </a:endParaRPr>
                    </a:p>
                    <a:p>
                      <a:pPr marL="179070" marR="0" lvl="0" indent="-179070" algn="l" rtl="0">
                        <a:lnSpc>
                          <a:spcPct val="100000"/>
                        </a:lnSpc>
                        <a:spcBef>
                          <a:spcPts val="0"/>
                        </a:spcBef>
                        <a:spcAft>
                          <a:spcPts val="0"/>
                        </a:spcAft>
                        <a:buClr>
                          <a:srgbClr val="687080"/>
                        </a:buClr>
                        <a:buSzPts val="1100"/>
                        <a:buFont typeface="Noto Sans Symbols"/>
                        <a:buNone/>
                      </a:pPr>
                      <a:r>
                        <a:rPr lang="ja-JP" sz="1100" b="0" u="none" strike="noStrike" cap="none">
                          <a:solidFill>
                            <a:schemeClr val="dk1"/>
                          </a:solidFill>
                          <a:latin typeface="Calibri"/>
                          <a:ea typeface="Calibri"/>
                          <a:cs typeface="Calibri"/>
                          <a:sym typeface="Calibri"/>
                        </a:rPr>
                        <a:t>400万円～（税別）／LINEヤフー ディスプレイ広告の広告管理ツールからお申し込み</a:t>
                      </a:r>
                      <a:endParaRPr sz="1100" b="0" u="none" strike="noStrike" cap="none"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800"/>
                        <a:buFont typeface="Meiryo"/>
                        <a:buNone/>
                      </a:pPr>
                      <a:r>
                        <a:rPr lang="ja-JP" sz="800" b="0" i="0" u="none" strike="noStrike">
                          <a:solidFill>
                            <a:schemeClr val="dk1"/>
                          </a:solidFill>
                          <a:latin typeface="Meiryo"/>
                          <a:ea typeface="Meiryo"/>
                          <a:cs typeface="Meiryo"/>
                          <a:sym typeface="Meiryo"/>
                        </a:rPr>
                        <a:t>※上記は</a:t>
                      </a:r>
                      <a:r>
                        <a:rPr lang="en-US" altLang="ja-JP" sz="800" b="0" i="0" u="none" strike="noStrike" dirty="0">
                          <a:solidFill>
                            <a:schemeClr val="dk1"/>
                          </a:solidFill>
                          <a:latin typeface="Meiryo"/>
                          <a:ea typeface="Meiryo"/>
                          <a:cs typeface="Meiryo"/>
                          <a:sym typeface="Meiryo"/>
                        </a:rPr>
                        <a:t>LINE</a:t>
                      </a:r>
                      <a:r>
                        <a:rPr lang="ja-JP" altLang="en-US" sz="800" b="0" i="0" u="none" strike="noStrike">
                          <a:solidFill>
                            <a:schemeClr val="dk1"/>
                          </a:solidFill>
                          <a:latin typeface="Meiryo"/>
                          <a:ea typeface="Meiryo"/>
                          <a:cs typeface="Meiryo"/>
                          <a:sym typeface="Meiryo"/>
                        </a:rPr>
                        <a:t>ヤフー</a:t>
                      </a:r>
                      <a:r>
                        <a:rPr lang="ja-JP" sz="800" b="0" i="0" u="none" strike="noStrike">
                          <a:solidFill>
                            <a:schemeClr val="dk1"/>
                          </a:solidFill>
                          <a:latin typeface="Meiryo"/>
                          <a:ea typeface="Meiryo"/>
                          <a:cs typeface="Meiryo"/>
                          <a:sym typeface="Meiryo"/>
                        </a:rPr>
                        <a:t> ディスプレイ広告（運用型）の場合の金額</a:t>
                      </a:r>
                      <a:endParaRPr sz="1800" dirty="0"/>
                    </a:p>
                    <a:p>
                      <a:pPr marL="0" marR="0" lvl="0" indent="0" algn="l" rtl="0">
                        <a:lnSpc>
                          <a:spcPct val="100000"/>
                        </a:lnSpc>
                        <a:spcBef>
                          <a:spcPts val="0"/>
                        </a:spcBef>
                        <a:spcAft>
                          <a:spcPts val="0"/>
                        </a:spcAft>
                        <a:buClr>
                          <a:schemeClr val="dk1"/>
                        </a:buClr>
                        <a:buSzPts val="800"/>
                        <a:buFont typeface="Calibri"/>
                        <a:buNone/>
                      </a:pPr>
                      <a:r>
                        <a:rPr lang="ja-JP" sz="800" b="0" i="0" u="none" strike="noStrike">
                          <a:solidFill>
                            <a:schemeClr val="dk1"/>
                          </a:solidFill>
                          <a:latin typeface="Calibri"/>
                          <a:ea typeface="Calibri"/>
                          <a:cs typeface="Calibri"/>
                          <a:sym typeface="Calibri"/>
                        </a:rPr>
                        <a:t>※クリエイティブは原則として申込者様に制作いただきます​。</a:t>
                      </a:r>
                      <a:endParaRPr sz="800" b="0" u="none" strike="noStrike" cap="none" dirty="0">
                        <a:solidFill>
                          <a:schemeClr val="dk1"/>
                        </a:solidFill>
                        <a:latin typeface="Calibri"/>
                        <a:ea typeface="Calibri"/>
                        <a:cs typeface="Calibri"/>
                        <a:sym typeface="Calibri"/>
                      </a:endParaRPr>
                    </a:p>
                    <a:p>
                      <a:pPr marL="179388" marR="0" lvl="0" indent="-179388" algn="l" rtl="0">
                        <a:lnSpc>
                          <a:spcPct val="100000"/>
                        </a:lnSpc>
                        <a:spcBef>
                          <a:spcPts val="0"/>
                        </a:spcBef>
                        <a:spcAft>
                          <a:spcPts val="0"/>
                        </a:spcAft>
                        <a:buClr>
                          <a:srgbClr val="687080"/>
                        </a:buClr>
                        <a:buSzPts val="1100"/>
                        <a:buFont typeface="Noto Sans Symbols"/>
                        <a:buNone/>
                      </a:pPr>
                      <a:r>
                        <a:rPr lang="ja-JP" sz="1100" b="0" u="none" strike="noStrike" cap="none">
                          <a:solidFill>
                            <a:schemeClr val="dk1"/>
                          </a:solidFill>
                          <a:latin typeface="Calibri"/>
                          <a:ea typeface="Calibri"/>
                          <a:cs typeface="Calibri"/>
                          <a:sym typeface="Calibri"/>
                        </a:rPr>
                        <a:t>■スポンサードコンテンツの制作・掲載</a:t>
                      </a:r>
                      <a:endParaRPr sz="1100" b="0" u="none" strike="noStrike" cap="none" dirty="0">
                        <a:solidFill>
                          <a:schemeClr val="dk1"/>
                        </a:solidFill>
                        <a:latin typeface="Calibri"/>
                        <a:ea typeface="Calibri"/>
                        <a:cs typeface="Calibri"/>
                        <a:sym typeface="Calibri"/>
                      </a:endParaRPr>
                    </a:p>
                    <a:p>
                      <a:pPr marL="179070" marR="0" lvl="0" indent="-179070" algn="l" rtl="0">
                        <a:lnSpc>
                          <a:spcPct val="100000"/>
                        </a:lnSpc>
                        <a:spcBef>
                          <a:spcPts val="0"/>
                        </a:spcBef>
                        <a:spcAft>
                          <a:spcPts val="0"/>
                        </a:spcAft>
                        <a:buClr>
                          <a:srgbClr val="687080"/>
                        </a:buClr>
                        <a:buSzPts val="1100"/>
                        <a:buFont typeface="Noto Sans Symbols"/>
                        <a:buNone/>
                      </a:pPr>
                      <a:r>
                        <a:rPr lang="ja-JP" sz="1100" b="0" u="none" strike="noStrike" cap="none">
                          <a:solidFill>
                            <a:schemeClr val="dk1"/>
                          </a:solidFill>
                          <a:latin typeface="Calibri"/>
                          <a:ea typeface="Calibri"/>
                          <a:cs typeface="Calibri"/>
                          <a:sym typeface="Calibri"/>
                        </a:rPr>
                        <a:t>100万円～（税別）／事前見積もり：必要／LINE Biz Process Manager(LBPM)からお申し込み</a:t>
                      </a:r>
                      <a:endParaRPr sz="1100" b="0" u="none" strike="noStrike" cap="none" dirty="0">
                        <a:solidFill>
                          <a:schemeClr val="dk1"/>
                        </a:solidFill>
                        <a:latin typeface="Calibri"/>
                        <a:ea typeface="Calibri"/>
                        <a:cs typeface="Calibri"/>
                        <a:sym typeface="Calibri"/>
                      </a:endParaRPr>
                    </a:p>
                    <a:p>
                      <a:pPr marL="179070" marR="0" lvl="0" indent="-179070" algn="l" rtl="0">
                        <a:lnSpc>
                          <a:spcPct val="100000"/>
                        </a:lnSpc>
                        <a:spcBef>
                          <a:spcPts val="0"/>
                        </a:spcBef>
                        <a:spcAft>
                          <a:spcPts val="0"/>
                        </a:spcAft>
                        <a:buClr>
                          <a:srgbClr val="687080"/>
                        </a:buClr>
                        <a:buSzPts val="800"/>
                        <a:buFont typeface="Noto Sans Symbols"/>
                        <a:buNone/>
                      </a:pPr>
                      <a:r>
                        <a:rPr lang="ja-JP" sz="800" b="0" u="none" strike="noStrike" cap="none">
                          <a:solidFill>
                            <a:schemeClr val="dk1"/>
                          </a:solidFill>
                          <a:latin typeface="Calibri"/>
                          <a:ea typeface="Calibri"/>
                          <a:cs typeface="Calibri"/>
                          <a:sym typeface="Calibri"/>
                        </a:rPr>
                        <a:t>※料金には、スポンサードコンテンツ及び編集誘導枠の制作・掲載、メールマガジンの制作・配信が含まれます。</a:t>
                      </a:r>
                      <a:endParaRPr sz="800" b="0" u="none" strike="noStrike" cap="none" dirty="0">
                        <a:solidFill>
                          <a:schemeClr val="dk1"/>
                        </a:solidFill>
                        <a:latin typeface="Calibri"/>
                        <a:ea typeface="Calibri"/>
                        <a:cs typeface="Calibri"/>
                        <a:sym typeface="Calibri"/>
                      </a:endParaRPr>
                    </a:p>
                    <a:p>
                      <a:pPr marL="179070" marR="0" lvl="0" indent="-179070" algn="l" rtl="0">
                        <a:lnSpc>
                          <a:spcPct val="100000"/>
                        </a:lnSpc>
                        <a:spcBef>
                          <a:spcPts val="0"/>
                        </a:spcBef>
                        <a:spcAft>
                          <a:spcPts val="0"/>
                        </a:spcAft>
                        <a:buClr>
                          <a:srgbClr val="687080"/>
                        </a:buClr>
                        <a:buSzPts val="800"/>
                        <a:buFont typeface="Noto Sans Symbols"/>
                        <a:buNone/>
                      </a:pPr>
                      <a:r>
                        <a:rPr lang="ja-JP" sz="800" b="0">
                          <a:solidFill>
                            <a:schemeClr val="dk1"/>
                          </a:solidFill>
                          <a:latin typeface="Calibri"/>
                          <a:ea typeface="Calibri"/>
                          <a:cs typeface="Calibri"/>
                          <a:sym typeface="Calibri"/>
                        </a:rPr>
                        <a:t>※</a:t>
                      </a:r>
                      <a:r>
                        <a:rPr lang="ja-JP" sz="800">
                          <a:solidFill>
                            <a:schemeClr val="dk1"/>
                          </a:solidFill>
                        </a:rPr>
                        <a:t>ご提案によっては、代理店様において管理費用などの追加費用が生じる場合もありますので、料金およびお申し込み方法の詳細につきましては代理店様へお問い合わせください。</a:t>
                      </a:r>
                      <a:endParaRPr sz="800" dirty="0">
                        <a:solidFill>
                          <a:schemeClr val="dk1"/>
                        </a:solidFill>
                      </a:endParaRPr>
                    </a:p>
                    <a:p>
                      <a:pPr marL="179070" marR="0" lvl="0" indent="-179070" algn="l" rtl="0">
                        <a:lnSpc>
                          <a:spcPct val="100000"/>
                        </a:lnSpc>
                        <a:spcBef>
                          <a:spcPts val="0"/>
                        </a:spcBef>
                        <a:spcAft>
                          <a:spcPts val="0"/>
                        </a:spcAft>
                        <a:buClr>
                          <a:srgbClr val="687080"/>
                        </a:buClr>
                        <a:buSzPts val="800"/>
                        <a:buFont typeface="Noto Sans Symbols"/>
                        <a:buNone/>
                      </a:pPr>
                      <a:r>
                        <a:rPr lang="ja-JP" sz="800" b="0" i="0" u="none" strike="noStrike" cap="none">
                          <a:solidFill>
                            <a:schemeClr val="dk1"/>
                          </a:solidFill>
                          <a:latin typeface="Meiryo"/>
                          <a:ea typeface="Meiryo"/>
                          <a:cs typeface="Meiryo"/>
                          <a:sym typeface="Meiryo"/>
                        </a:rPr>
                        <a:t>※</a:t>
                      </a:r>
                      <a:r>
                        <a:rPr lang="ja-JP" sz="800" b="0" u="none" strike="noStrike" cap="none">
                          <a:solidFill>
                            <a:srgbClr val="3F3F3F"/>
                          </a:solidFill>
                          <a:latin typeface="Meiryo"/>
                          <a:ea typeface="Meiryo"/>
                          <a:cs typeface="Meiryo"/>
                          <a:sym typeface="Meiryo"/>
                        </a:rPr>
                        <a:t>お申し込み時に掲載期間が未決定の場合は、別途、掲載開始日の5営業日前までに発注フォームの掲載期間を更新いただきます。</a:t>
                      </a:r>
                      <a:endParaRPr sz="800" dirty="0">
                        <a:latin typeface="Meiryo"/>
                        <a:ea typeface="Meiryo"/>
                        <a:cs typeface="Meiryo"/>
                        <a:sym typeface="Meiryo"/>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3"/>
                  </a:ext>
                </a:extLst>
              </a:tr>
              <a:tr h="557925">
                <a:tc>
                  <a:txBody>
                    <a:bodyPr/>
                    <a:lstStyle/>
                    <a:p>
                      <a:pPr marL="0" marR="0" lvl="0" indent="0" algn="l" rtl="0">
                        <a:lnSpc>
                          <a:spcPct val="100000"/>
                        </a:lnSpc>
                        <a:spcBef>
                          <a:spcPts val="0"/>
                        </a:spcBef>
                        <a:spcAft>
                          <a:spcPts val="0"/>
                        </a:spcAft>
                        <a:buClr>
                          <a:schemeClr val="lt1"/>
                        </a:buClr>
                        <a:buSzPts val="1100"/>
                        <a:buFont typeface="Calibri"/>
                        <a:buNone/>
                      </a:pPr>
                      <a:r>
                        <a:rPr lang="ja-JP" sz="1100" b="0" i="0">
                          <a:solidFill>
                            <a:schemeClr val="lt1"/>
                          </a:solidFill>
                          <a:latin typeface="Calibri"/>
                          <a:ea typeface="Calibri"/>
                          <a:cs typeface="Calibri"/>
                          <a:sym typeface="Calibri"/>
                        </a:rPr>
                        <a:t>お申し込み</a:t>
                      </a:r>
                      <a:endParaRPr sz="1100" b="0" i="0">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lt1"/>
                        </a:buClr>
                        <a:buSzPts val="1100"/>
                        <a:buFont typeface="Calibri"/>
                        <a:buNone/>
                      </a:pPr>
                      <a:r>
                        <a:rPr lang="ja-JP" sz="1100" b="0" i="0">
                          <a:solidFill>
                            <a:schemeClr val="lt1"/>
                          </a:solidFill>
                          <a:latin typeface="Calibri"/>
                          <a:ea typeface="Calibri"/>
                          <a:cs typeface="Calibri"/>
                          <a:sym typeface="Calibri"/>
                        </a:rPr>
                        <a:t>期限</a:t>
                      </a:r>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2E"/>
                    </a:solidFill>
                  </a:tcPr>
                </a:tc>
                <a:tc>
                  <a:txBody>
                    <a:bodyPr/>
                    <a:lstStyle/>
                    <a:p>
                      <a:pPr marL="179070" marR="0" lvl="0" indent="-179070" algn="l" rtl="0">
                        <a:lnSpc>
                          <a:spcPct val="100000"/>
                        </a:lnSpc>
                        <a:spcBef>
                          <a:spcPts val="0"/>
                        </a:spcBef>
                        <a:spcAft>
                          <a:spcPts val="0"/>
                        </a:spcAft>
                        <a:buClr>
                          <a:srgbClr val="687080"/>
                        </a:buClr>
                        <a:buSzPts val="1100"/>
                        <a:buFont typeface="Noto Sans Symbols"/>
                        <a:buNone/>
                      </a:pPr>
                      <a:r>
                        <a:rPr lang="ja-JP" sz="1100" b="0" u="none" strike="noStrike" cap="none">
                          <a:solidFill>
                            <a:schemeClr val="dk1"/>
                          </a:solidFill>
                          <a:latin typeface="Calibri"/>
                          <a:ea typeface="Calibri"/>
                          <a:cs typeface="Calibri"/>
                          <a:sym typeface="Calibri"/>
                        </a:rPr>
                        <a:t>原則として、掲載開始の2</a:t>
                      </a:r>
                      <a:r>
                        <a:rPr lang="ja-JP" altLang="en-US" sz="1100" b="0" u="none" strike="noStrike" cap="none">
                          <a:solidFill>
                            <a:schemeClr val="dk1"/>
                          </a:solidFill>
                          <a:latin typeface="Calibri"/>
                          <a:ea typeface="Calibri"/>
                          <a:cs typeface="Calibri"/>
                          <a:sym typeface="Calibri"/>
                        </a:rPr>
                        <a:t>か</a:t>
                      </a:r>
                      <a:r>
                        <a:rPr lang="ja-JP" sz="1100" b="0" u="none" strike="noStrike" cap="none">
                          <a:solidFill>
                            <a:schemeClr val="dk1"/>
                          </a:solidFill>
                          <a:latin typeface="Calibri"/>
                          <a:ea typeface="Calibri"/>
                          <a:cs typeface="Calibri"/>
                          <a:sym typeface="Calibri"/>
                        </a:rPr>
                        <a:t>月前までにお申し込みください</a:t>
                      </a:r>
                      <a:endParaRPr sz="1100" b="0" u="none" strike="noStrike" cap="none" dirty="0">
                        <a:solidFill>
                          <a:schemeClr val="dk1"/>
                        </a:solidFill>
                        <a:latin typeface="Calibri"/>
                        <a:ea typeface="Calibri"/>
                        <a:cs typeface="Calibri"/>
                        <a:sym typeface="Calibri"/>
                      </a:endParaRPr>
                    </a:p>
                    <a:p>
                      <a:pPr marL="179070" marR="0" lvl="0" indent="-179070" algn="l" rtl="0">
                        <a:lnSpc>
                          <a:spcPct val="100000"/>
                        </a:lnSpc>
                        <a:spcBef>
                          <a:spcPts val="0"/>
                        </a:spcBef>
                        <a:spcAft>
                          <a:spcPts val="0"/>
                        </a:spcAft>
                        <a:buClr>
                          <a:srgbClr val="687080"/>
                        </a:buClr>
                        <a:buSzPts val="800"/>
                        <a:buFont typeface="Noto Sans Symbols"/>
                        <a:buNone/>
                      </a:pPr>
                      <a:r>
                        <a:rPr lang="ja-JP" sz="800" b="1" u="none" strike="noStrike" cap="none">
                          <a:solidFill>
                            <a:schemeClr val="dk1"/>
                          </a:solidFill>
                          <a:latin typeface="Calibri"/>
                          <a:ea typeface="Calibri"/>
                          <a:cs typeface="Calibri"/>
                          <a:sym typeface="Calibri"/>
                        </a:rPr>
                        <a:t>※原則として2社/月にご協賛社数を限定させていただきます。</a:t>
                      </a:r>
                      <a:r>
                        <a:rPr lang="ja-JP" sz="800" b="0" u="none" strike="noStrike" cap="none">
                          <a:solidFill>
                            <a:schemeClr val="dk1"/>
                          </a:solidFill>
                          <a:latin typeface="Calibri"/>
                          <a:ea typeface="Calibri"/>
                          <a:cs typeface="Calibri"/>
                          <a:sym typeface="Calibri"/>
                        </a:rPr>
                        <a:t>空き枠の状況は弊社にお問い合わせください。</a:t>
                      </a:r>
                      <a:endParaRPr sz="800" b="0" u="none" strike="noStrike" cap="none" dirty="0">
                        <a:solidFill>
                          <a:schemeClr val="dk1"/>
                        </a:solidFill>
                        <a:latin typeface="Calibri"/>
                        <a:ea typeface="Calibri"/>
                        <a:cs typeface="Calibri"/>
                        <a:sym typeface="Calibri"/>
                      </a:endParaRPr>
                    </a:p>
                    <a:p>
                      <a:pPr marL="179070" marR="0" lvl="0" indent="-179070" algn="l" rtl="0">
                        <a:lnSpc>
                          <a:spcPct val="100000"/>
                        </a:lnSpc>
                        <a:spcBef>
                          <a:spcPts val="0"/>
                        </a:spcBef>
                        <a:spcAft>
                          <a:spcPts val="0"/>
                        </a:spcAft>
                        <a:buClr>
                          <a:srgbClr val="687080"/>
                        </a:buClr>
                        <a:buSzPts val="800"/>
                        <a:buFont typeface="Noto Sans Symbols"/>
                        <a:buNone/>
                      </a:pPr>
                      <a:r>
                        <a:rPr lang="ja-JP" sz="800" b="0" u="none" strike="noStrike" cap="none">
                          <a:solidFill>
                            <a:schemeClr val="dk1"/>
                          </a:solidFill>
                          <a:latin typeface="Calibri"/>
                          <a:ea typeface="Calibri"/>
                          <a:cs typeface="Calibri"/>
                          <a:sym typeface="Calibri"/>
                        </a:rPr>
                        <a:t>※所定の方法によるお申し込み契約の成立後はキャンセルは不可となります。</a:t>
                      </a:r>
                      <a:endParaRPr sz="800" b="0" u="none" strike="noStrike" cap="none" dirty="0">
                        <a:solidFill>
                          <a:schemeClr val="dk1"/>
                        </a:solidFill>
                        <a:latin typeface="Calibri"/>
                        <a:ea typeface="Calibri"/>
                        <a:cs typeface="Calibri"/>
                        <a:sym typeface="Calibri"/>
                      </a:endParaRPr>
                    </a:p>
                    <a:p>
                      <a:pPr marL="179070" marR="0" lvl="0" indent="-179070" algn="l" rtl="0">
                        <a:lnSpc>
                          <a:spcPct val="100000"/>
                        </a:lnSpc>
                        <a:spcBef>
                          <a:spcPts val="0"/>
                        </a:spcBef>
                        <a:spcAft>
                          <a:spcPts val="0"/>
                        </a:spcAft>
                        <a:buClr>
                          <a:srgbClr val="687080"/>
                        </a:buClr>
                        <a:buSzPts val="800"/>
                        <a:buFont typeface="Noto Sans Symbols"/>
                        <a:buNone/>
                      </a:pPr>
                      <a:r>
                        <a:rPr lang="ja-JP" sz="800" b="0" u="none" strike="noStrike" cap="none">
                          <a:solidFill>
                            <a:schemeClr val="dk1"/>
                          </a:solidFill>
                          <a:latin typeface="Calibri"/>
                          <a:ea typeface="Calibri"/>
                          <a:cs typeface="Calibri"/>
                          <a:sym typeface="Calibri"/>
                        </a:rPr>
                        <a:t>※お申し込み時に掲載期間が未決定の場合は、別途、掲載開始日の5営業日前までに掲載期間のご連絡をメールでいただきます。</a:t>
                      </a:r>
                      <a:endParaRPr dirty="0"/>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4"/>
                  </a:ext>
                </a:extLst>
              </a:tr>
              <a:tr h="223175">
                <a:tc>
                  <a:txBody>
                    <a:bodyPr/>
                    <a:lstStyle/>
                    <a:p>
                      <a:pPr marL="0" marR="0" lvl="0" indent="0" algn="l" rtl="0">
                        <a:lnSpc>
                          <a:spcPct val="100000"/>
                        </a:lnSpc>
                        <a:spcBef>
                          <a:spcPts val="0"/>
                        </a:spcBef>
                        <a:spcAft>
                          <a:spcPts val="0"/>
                        </a:spcAft>
                        <a:buClr>
                          <a:schemeClr val="lt1"/>
                        </a:buClr>
                        <a:buSzPts val="1100"/>
                        <a:buFont typeface="Calibri"/>
                        <a:buNone/>
                      </a:pPr>
                      <a:r>
                        <a:rPr lang="ja-JP" sz="1100">
                          <a:solidFill>
                            <a:schemeClr val="lt1"/>
                          </a:solidFill>
                          <a:latin typeface="Calibri"/>
                          <a:ea typeface="Calibri"/>
                          <a:cs typeface="Calibri"/>
                          <a:sym typeface="Calibri"/>
                        </a:rPr>
                        <a:t>有効期限</a:t>
                      </a:r>
                      <a:endParaRPr sz="1100" b="0" i="0">
                        <a:solidFill>
                          <a:schemeClr val="lt1"/>
                        </a:solidFill>
                        <a:latin typeface="Calibri"/>
                        <a:ea typeface="Calibri"/>
                        <a:cs typeface="Calibri"/>
                        <a:sym typeface="Calibri"/>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2E"/>
                    </a:solidFill>
                  </a:tcPr>
                </a:tc>
                <a:tc>
                  <a:txBody>
                    <a:bodyPr/>
                    <a:lstStyle/>
                    <a:p>
                      <a:pPr marL="0" marR="0" lvl="0" indent="0" algn="l" rtl="0">
                        <a:lnSpc>
                          <a:spcPct val="100000"/>
                        </a:lnSpc>
                        <a:spcBef>
                          <a:spcPts val="0"/>
                        </a:spcBef>
                        <a:spcAft>
                          <a:spcPts val="0"/>
                        </a:spcAft>
                        <a:buClr>
                          <a:schemeClr val="dk1"/>
                        </a:buClr>
                        <a:buSzPts val="1100"/>
                        <a:buFont typeface="Calibri"/>
                        <a:buNone/>
                      </a:pPr>
                      <a:r>
                        <a:rPr lang="ja-JP" sz="1100">
                          <a:solidFill>
                            <a:schemeClr val="dk1"/>
                          </a:solidFill>
                          <a:latin typeface="Calibri"/>
                          <a:ea typeface="Calibri"/>
                          <a:cs typeface="Calibri"/>
                          <a:sym typeface="Calibri"/>
                        </a:rPr>
                        <a:t>2026年9月30日掲載終了分</a:t>
                      </a:r>
                      <a:endParaRPr sz="1100">
                        <a:solidFill>
                          <a:schemeClr val="dk1"/>
                        </a:solidFill>
                        <a:latin typeface="Calibri"/>
                        <a:ea typeface="Calibri"/>
                        <a:cs typeface="Calibri"/>
                        <a:sym typeface="Calibri"/>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5"/>
                  </a:ext>
                </a:extLst>
              </a:tr>
              <a:tr h="362650">
                <a:tc>
                  <a:txBody>
                    <a:bodyPr/>
                    <a:lstStyle/>
                    <a:p>
                      <a:pPr marL="0" marR="0" lvl="0" indent="0" algn="l" rtl="0">
                        <a:lnSpc>
                          <a:spcPct val="100000"/>
                        </a:lnSpc>
                        <a:spcBef>
                          <a:spcPts val="0"/>
                        </a:spcBef>
                        <a:spcAft>
                          <a:spcPts val="0"/>
                        </a:spcAft>
                        <a:buClr>
                          <a:schemeClr val="lt1"/>
                        </a:buClr>
                        <a:buSzPts val="1100"/>
                        <a:buFont typeface="Calibri"/>
                        <a:buNone/>
                      </a:pPr>
                      <a:r>
                        <a:rPr lang="ja-JP" sz="1100" b="0" i="0">
                          <a:solidFill>
                            <a:schemeClr val="lt1"/>
                          </a:solidFill>
                          <a:latin typeface="Calibri"/>
                          <a:ea typeface="Calibri"/>
                          <a:cs typeface="Calibri"/>
                          <a:sym typeface="Calibri"/>
                        </a:rPr>
                        <a:t>レポート項目</a:t>
                      </a:r>
                      <a:endParaRPr dirty="0"/>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2E"/>
                    </a:solidFill>
                  </a:tcPr>
                </a:tc>
                <a:tc>
                  <a:txBody>
                    <a:bodyPr/>
                    <a:lstStyle/>
                    <a:p>
                      <a:pPr marL="0" marR="0" lvl="0" indent="0" algn="l" rtl="0">
                        <a:lnSpc>
                          <a:spcPct val="100000"/>
                        </a:lnSpc>
                        <a:spcBef>
                          <a:spcPts val="0"/>
                        </a:spcBef>
                        <a:spcAft>
                          <a:spcPts val="0"/>
                        </a:spcAft>
                        <a:buClr>
                          <a:schemeClr val="dk1"/>
                        </a:buClr>
                        <a:buSzPts val="1100"/>
                        <a:buFont typeface="Calibri"/>
                        <a:buNone/>
                      </a:pPr>
                      <a:r>
                        <a:rPr lang="ja-JP" sz="1100">
                          <a:solidFill>
                            <a:schemeClr val="dk1"/>
                          </a:solidFill>
                          <a:latin typeface="Calibri"/>
                          <a:ea typeface="Calibri"/>
                          <a:cs typeface="Calibri"/>
                          <a:sym typeface="Calibri"/>
                        </a:rPr>
                        <a:t>PV、UB、ページ内リンクのクリック数、訪問者の性別・性別×年齢層比率、アンケート結果</a:t>
                      </a:r>
                      <a:endParaRPr sz="1800" dirty="0"/>
                    </a:p>
                    <a:p>
                      <a:pPr marL="0" marR="0" lvl="0" indent="0" algn="l" rtl="0">
                        <a:lnSpc>
                          <a:spcPct val="100000"/>
                        </a:lnSpc>
                        <a:spcBef>
                          <a:spcPts val="0"/>
                        </a:spcBef>
                        <a:spcAft>
                          <a:spcPts val="0"/>
                        </a:spcAft>
                        <a:buClr>
                          <a:schemeClr val="dk1"/>
                        </a:buClr>
                        <a:buSzPts val="800"/>
                        <a:buFont typeface="Calibri"/>
                        <a:buNone/>
                      </a:pPr>
                      <a:r>
                        <a:rPr lang="ja-JP" sz="800">
                          <a:solidFill>
                            <a:schemeClr val="dk1"/>
                          </a:solidFill>
                          <a:latin typeface="Calibri"/>
                          <a:ea typeface="Calibri"/>
                          <a:cs typeface="Calibri"/>
                          <a:sym typeface="Calibri"/>
                        </a:rPr>
                        <a:t>※掲載終了から2週間程度でご提出いたします。</a:t>
                      </a:r>
                      <a:endParaRPr dirty="0"/>
                    </a:p>
                    <a:p>
                      <a:pPr marL="0" marR="0" lvl="0" indent="0" algn="l" rtl="0">
                        <a:lnSpc>
                          <a:spcPct val="100000"/>
                        </a:lnSpc>
                        <a:spcBef>
                          <a:spcPts val="0"/>
                        </a:spcBef>
                        <a:spcAft>
                          <a:spcPts val="0"/>
                        </a:spcAft>
                        <a:buClr>
                          <a:srgbClr val="0D0D0D"/>
                        </a:buClr>
                        <a:buSzPts val="800"/>
                        <a:buFont typeface="Meiryo"/>
                        <a:buNone/>
                      </a:pPr>
                      <a:r>
                        <a:rPr lang="ja-JP" sz="800" b="0" i="0" u="none" strike="noStrike">
                          <a:solidFill>
                            <a:srgbClr val="0D0D0D"/>
                          </a:solidFill>
                          <a:latin typeface="Meiryo"/>
                          <a:ea typeface="Meiryo"/>
                          <a:cs typeface="Meiryo"/>
                          <a:sym typeface="Meiryo"/>
                        </a:rPr>
                        <a:t>※タイアップ訪問者から有意な回答数を得られなかった場合、別途実施するYahoo!クラウドソーシングユーザーを対象にした同アンケート結果を代替として報告いたします。</a:t>
                      </a:r>
                      <a:endParaRPr sz="800" dirty="0"/>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9620284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DDE834-8A0F-F3FC-070B-A73B642E0E5A}"/>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1D94F15A-CF62-3E75-3031-AFC5DCE4D296}"/>
              </a:ext>
            </a:extLst>
          </p:cNvPr>
          <p:cNvSpPr>
            <a:spLocks noGrp="1"/>
          </p:cNvSpPr>
          <p:nvPr>
            <p:ph type="body" sz="quarter" idx="10"/>
          </p:nvPr>
        </p:nvSpPr>
        <p:spPr/>
        <p:txBody>
          <a:bodyPr/>
          <a:lstStyle/>
          <a:p>
            <a:r>
              <a:rPr lang="ja-JP" altLang="ja-JP">
                <a:latin typeface="Meiryo"/>
                <a:ea typeface="Meiryo"/>
                <a:cs typeface="Meiryo"/>
                <a:sym typeface="Meiryo"/>
              </a:rPr>
              <a:t>(2)スポンサードコンテンツ PR　全体概要</a:t>
            </a:r>
            <a:endParaRPr kumimoji="1" lang="ja-JP" altLang="en-US" sz="1600" dirty="0">
              <a:solidFill>
                <a:srgbClr val="000048"/>
              </a:solidFill>
            </a:endParaRPr>
          </a:p>
        </p:txBody>
      </p:sp>
      <p:cxnSp>
        <p:nvCxnSpPr>
          <p:cNvPr id="2" name="Google Shape;370;p13">
            <a:extLst>
              <a:ext uri="{FF2B5EF4-FFF2-40B4-BE49-F238E27FC236}">
                <a16:creationId xmlns:a16="http://schemas.microsoft.com/office/drawing/2014/main" id="{C4C0F606-5860-940B-5BDB-A5DFDA7515A1}"/>
              </a:ext>
            </a:extLst>
          </p:cNvPr>
          <p:cNvCxnSpPr/>
          <p:nvPr/>
        </p:nvCxnSpPr>
        <p:spPr>
          <a:xfrm>
            <a:off x="4873775" y="2383280"/>
            <a:ext cx="5290178" cy="0"/>
          </a:xfrm>
          <a:prstGeom prst="straightConnector1">
            <a:avLst/>
          </a:prstGeom>
          <a:noFill/>
          <a:ln w="38100" cap="flat" cmpd="sng">
            <a:solidFill>
              <a:schemeClr val="accent3"/>
            </a:solidFill>
            <a:prstDash val="solid"/>
            <a:miter lim="800000"/>
            <a:headEnd type="none" w="sm" len="sm"/>
            <a:tailEnd type="triangle" w="med" len="med"/>
          </a:ln>
        </p:spPr>
      </p:cxnSp>
      <p:sp>
        <p:nvSpPr>
          <p:cNvPr id="3" name="Google Shape;371;p13">
            <a:extLst>
              <a:ext uri="{FF2B5EF4-FFF2-40B4-BE49-F238E27FC236}">
                <a16:creationId xmlns:a16="http://schemas.microsoft.com/office/drawing/2014/main" id="{76B6E8DC-F2C1-EEDE-DB0C-394735D09758}"/>
              </a:ext>
            </a:extLst>
          </p:cNvPr>
          <p:cNvSpPr/>
          <p:nvPr/>
        </p:nvSpPr>
        <p:spPr>
          <a:xfrm>
            <a:off x="6667009" y="1559556"/>
            <a:ext cx="3087472" cy="4532216"/>
          </a:xfrm>
          <a:prstGeom prst="rect">
            <a:avLst/>
          </a:prstGeom>
          <a:solidFill>
            <a:srgbClr val="FFE9EA"/>
          </a:solidFill>
          <a:ln w="12700" cap="flat" cmpd="sng">
            <a:solidFill>
              <a:srgbClr val="05B34C"/>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200"/>
              <a:buFont typeface="Calibri"/>
              <a:buNone/>
            </a:pPr>
            <a:endParaRPr sz="1200" b="1" i="0" u="none" strike="noStrike" cap="none">
              <a:solidFill>
                <a:schemeClr val="accent2"/>
              </a:solidFill>
              <a:latin typeface="Calibri"/>
              <a:ea typeface="Calibri"/>
              <a:cs typeface="Calibri"/>
              <a:sym typeface="Calibri"/>
            </a:endParaRPr>
          </a:p>
        </p:txBody>
      </p:sp>
      <p:sp>
        <p:nvSpPr>
          <p:cNvPr id="5" name="Google Shape;372;p13">
            <a:extLst>
              <a:ext uri="{FF2B5EF4-FFF2-40B4-BE49-F238E27FC236}">
                <a16:creationId xmlns:a16="http://schemas.microsoft.com/office/drawing/2014/main" id="{CECEBCBF-80F3-1A42-38D5-4334AA460BA6}"/>
              </a:ext>
            </a:extLst>
          </p:cNvPr>
          <p:cNvSpPr/>
          <p:nvPr/>
        </p:nvSpPr>
        <p:spPr>
          <a:xfrm>
            <a:off x="6911232" y="1299269"/>
            <a:ext cx="2575822" cy="483736"/>
          </a:xfrm>
          <a:prstGeom prst="rect">
            <a:avLst/>
          </a:prstGeom>
          <a:solidFill>
            <a:schemeClr val="lt1"/>
          </a:solidFill>
          <a:ln w="9525" cap="flat" cmpd="sng">
            <a:solidFill>
              <a:srgbClr val="D00216"/>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200"/>
              <a:buFont typeface="Calibri"/>
              <a:buNone/>
            </a:pPr>
            <a:endParaRPr sz="1200" b="1" i="0" u="none" strike="noStrike" cap="none">
              <a:solidFill>
                <a:schemeClr val="lt1"/>
              </a:solidFill>
              <a:latin typeface="Calibri"/>
              <a:ea typeface="Calibri"/>
              <a:cs typeface="Calibri"/>
              <a:sym typeface="Calibri"/>
            </a:endParaRPr>
          </a:p>
        </p:txBody>
      </p:sp>
      <p:sp>
        <p:nvSpPr>
          <p:cNvPr id="6" name="Google Shape;373;p13">
            <a:extLst>
              <a:ext uri="{FF2B5EF4-FFF2-40B4-BE49-F238E27FC236}">
                <a16:creationId xmlns:a16="http://schemas.microsoft.com/office/drawing/2014/main" id="{B9334283-CB50-FA3B-01DD-79F770022388}"/>
              </a:ext>
            </a:extLst>
          </p:cNvPr>
          <p:cNvSpPr/>
          <p:nvPr/>
        </p:nvSpPr>
        <p:spPr>
          <a:xfrm>
            <a:off x="6911232" y="995315"/>
            <a:ext cx="2599180" cy="359056"/>
          </a:xfrm>
          <a:prstGeom prst="rect">
            <a:avLst/>
          </a:prstGeom>
          <a:solidFill>
            <a:schemeClr val="dk1"/>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100"/>
              <a:buFont typeface="Calibri"/>
              <a:buNone/>
            </a:pPr>
            <a:endParaRPr sz="1100" b="1" i="0" u="none" strike="noStrike" cap="none">
              <a:solidFill>
                <a:schemeClr val="lt1"/>
              </a:solidFill>
              <a:latin typeface="Calibri"/>
              <a:ea typeface="Calibri"/>
              <a:cs typeface="Calibri"/>
              <a:sym typeface="Calibri"/>
            </a:endParaRPr>
          </a:p>
        </p:txBody>
      </p:sp>
      <p:sp>
        <p:nvSpPr>
          <p:cNvPr id="7" name="Google Shape;374;p13">
            <a:extLst>
              <a:ext uri="{FF2B5EF4-FFF2-40B4-BE49-F238E27FC236}">
                <a16:creationId xmlns:a16="http://schemas.microsoft.com/office/drawing/2014/main" id="{236F0BA2-26A3-1300-8555-4C30ABFBF3DB}"/>
              </a:ext>
            </a:extLst>
          </p:cNvPr>
          <p:cNvSpPr/>
          <p:nvPr/>
        </p:nvSpPr>
        <p:spPr>
          <a:xfrm>
            <a:off x="3551038" y="2825027"/>
            <a:ext cx="2408098" cy="535692"/>
          </a:xfrm>
          <a:prstGeom prst="rect">
            <a:avLst/>
          </a:prstGeom>
          <a:solidFill>
            <a:schemeClr val="lt1"/>
          </a:solidFill>
          <a:ln w="9525" cap="flat" cmpd="sng">
            <a:solidFill>
              <a:srgbClr val="05B34C"/>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050"/>
              <a:buFont typeface="Calibri"/>
              <a:buNone/>
            </a:pPr>
            <a:endParaRPr sz="1050" b="1" i="0" u="none" strike="noStrike" cap="none">
              <a:solidFill>
                <a:schemeClr val="lt1"/>
              </a:solidFill>
              <a:latin typeface="Calibri"/>
              <a:ea typeface="Calibri"/>
              <a:cs typeface="Calibri"/>
              <a:sym typeface="Calibri"/>
            </a:endParaRPr>
          </a:p>
        </p:txBody>
      </p:sp>
      <p:sp>
        <p:nvSpPr>
          <p:cNvPr id="8" name="Google Shape;375;p13">
            <a:extLst>
              <a:ext uri="{FF2B5EF4-FFF2-40B4-BE49-F238E27FC236}">
                <a16:creationId xmlns:a16="http://schemas.microsoft.com/office/drawing/2014/main" id="{C27C68B2-6D2B-4392-C5E0-A0284408E195}"/>
              </a:ext>
            </a:extLst>
          </p:cNvPr>
          <p:cNvSpPr/>
          <p:nvPr/>
        </p:nvSpPr>
        <p:spPr>
          <a:xfrm>
            <a:off x="7118173" y="1076112"/>
            <a:ext cx="2079415"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b="1">
                <a:solidFill>
                  <a:schemeClr val="lt1"/>
                </a:solidFill>
                <a:latin typeface="Calibri"/>
                <a:ea typeface="Calibri"/>
                <a:cs typeface="Calibri"/>
                <a:sym typeface="Calibri"/>
              </a:rPr>
              <a:t>スポンサードコンテンツ　PR</a:t>
            </a:r>
            <a:endParaRPr sz="1100" b="1">
              <a:solidFill>
                <a:schemeClr val="lt1"/>
              </a:solidFill>
              <a:latin typeface="Calibri"/>
              <a:ea typeface="Calibri"/>
              <a:cs typeface="Calibri"/>
              <a:sym typeface="Calibri"/>
            </a:endParaRPr>
          </a:p>
        </p:txBody>
      </p:sp>
      <p:sp>
        <p:nvSpPr>
          <p:cNvPr id="9" name="Google Shape;376;p13">
            <a:extLst>
              <a:ext uri="{FF2B5EF4-FFF2-40B4-BE49-F238E27FC236}">
                <a16:creationId xmlns:a16="http://schemas.microsoft.com/office/drawing/2014/main" id="{DF2EDF6F-C835-08C5-39E0-76160F405599}"/>
              </a:ext>
            </a:extLst>
          </p:cNvPr>
          <p:cNvSpPr/>
          <p:nvPr/>
        </p:nvSpPr>
        <p:spPr>
          <a:xfrm>
            <a:off x="7078343" y="1354070"/>
            <a:ext cx="2069797" cy="4154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050">
                <a:solidFill>
                  <a:schemeClr val="dk1"/>
                </a:solidFill>
                <a:latin typeface="Calibri"/>
                <a:ea typeface="Calibri"/>
                <a:cs typeface="Calibri"/>
                <a:sym typeface="Calibri"/>
              </a:rPr>
              <a:t>貴社のサステナブルな取組みを</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ja-JP" sz="1050">
                <a:solidFill>
                  <a:schemeClr val="dk1"/>
                </a:solidFill>
                <a:latin typeface="Calibri"/>
                <a:ea typeface="Calibri"/>
                <a:cs typeface="Calibri"/>
                <a:sym typeface="Calibri"/>
              </a:rPr>
              <a:t>入稿素材をもとに記事作成</a:t>
            </a:r>
            <a:endParaRPr sz="1050">
              <a:solidFill>
                <a:schemeClr val="dk1"/>
              </a:solidFill>
              <a:latin typeface="Calibri"/>
              <a:ea typeface="Calibri"/>
              <a:cs typeface="Calibri"/>
              <a:sym typeface="Calibri"/>
            </a:endParaRPr>
          </a:p>
        </p:txBody>
      </p:sp>
      <p:cxnSp>
        <p:nvCxnSpPr>
          <p:cNvPr id="10" name="Google Shape;377;p13">
            <a:extLst>
              <a:ext uri="{FF2B5EF4-FFF2-40B4-BE49-F238E27FC236}">
                <a16:creationId xmlns:a16="http://schemas.microsoft.com/office/drawing/2014/main" id="{96FE9807-4A51-3E23-68B2-41BC6B56BA37}"/>
              </a:ext>
            </a:extLst>
          </p:cNvPr>
          <p:cNvCxnSpPr/>
          <p:nvPr/>
        </p:nvCxnSpPr>
        <p:spPr>
          <a:xfrm>
            <a:off x="8879080" y="3994536"/>
            <a:ext cx="1262665" cy="0"/>
          </a:xfrm>
          <a:prstGeom prst="straightConnector1">
            <a:avLst/>
          </a:prstGeom>
          <a:noFill/>
          <a:ln w="38100" cap="flat" cmpd="sng">
            <a:solidFill>
              <a:schemeClr val="accent3"/>
            </a:solidFill>
            <a:prstDash val="solid"/>
            <a:miter lim="800000"/>
            <a:headEnd type="none" w="sm" len="sm"/>
            <a:tailEnd type="triangle" w="med" len="med"/>
          </a:ln>
        </p:spPr>
      </p:cxnSp>
      <p:sp>
        <p:nvSpPr>
          <p:cNvPr id="11" name="Google Shape;378;p13">
            <a:extLst>
              <a:ext uri="{FF2B5EF4-FFF2-40B4-BE49-F238E27FC236}">
                <a16:creationId xmlns:a16="http://schemas.microsoft.com/office/drawing/2014/main" id="{6A781D77-AF9A-FAC4-8436-C3435C3C525B}"/>
              </a:ext>
            </a:extLst>
          </p:cNvPr>
          <p:cNvSpPr/>
          <p:nvPr/>
        </p:nvSpPr>
        <p:spPr>
          <a:xfrm>
            <a:off x="10350711" y="1902321"/>
            <a:ext cx="1427819" cy="3227517"/>
          </a:xfrm>
          <a:prstGeom prst="rect">
            <a:avLst/>
          </a:prstGeom>
          <a:solidFill>
            <a:srgbClr val="000037"/>
          </a:solidFill>
          <a:ln w="12700" cap="flat" cmpd="sng">
            <a:solidFill>
              <a:schemeClr val="accent3"/>
            </a:solidFill>
            <a:prstDash val="solid"/>
            <a:miter lim="800000"/>
            <a:headEnd type="none" w="sm" len="sm"/>
            <a:tailEnd type="none" w="sm" len="sm"/>
          </a:ln>
          <a:effectLst>
            <a:outerShdw blurRad="50800" dist="38100" dir="2700000" algn="tl" rotWithShape="0">
              <a:srgbClr val="000000">
                <a:alpha val="40000"/>
              </a:srgbClr>
            </a:outerShdw>
          </a:effectLst>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200"/>
              <a:buFont typeface="Calibri"/>
              <a:buNone/>
            </a:pPr>
            <a:endParaRPr sz="1200" b="1" i="0" u="none" strike="noStrike" cap="none">
              <a:solidFill>
                <a:schemeClr val="lt1"/>
              </a:solidFill>
              <a:latin typeface="Calibri"/>
              <a:ea typeface="Calibri"/>
              <a:cs typeface="Calibri"/>
              <a:sym typeface="Calibri"/>
            </a:endParaRPr>
          </a:p>
        </p:txBody>
      </p:sp>
      <p:cxnSp>
        <p:nvCxnSpPr>
          <p:cNvPr id="12" name="Google Shape;379;p13">
            <a:extLst>
              <a:ext uri="{FF2B5EF4-FFF2-40B4-BE49-F238E27FC236}">
                <a16:creationId xmlns:a16="http://schemas.microsoft.com/office/drawing/2014/main" id="{09F8366A-60F2-D857-6705-3DF099CF8D02}"/>
              </a:ext>
            </a:extLst>
          </p:cNvPr>
          <p:cNvCxnSpPr/>
          <p:nvPr/>
        </p:nvCxnSpPr>
        <p:spPr>
          <a:xfrm>
            <a:off x="3140922" y="2064964"/>
            <a:ext cx="3387126" cy="0"/>
          </a:xfrm>
          <a:prstGeom prst="straightConnector1">
            <a:avLst/>
          </a:prstGeom>
          <a:noFill/>
          <a:ln w="38100" cap="flat" cmpd="sng">
            <a:solidFill>
              <a:schemeClr val="accent3"/>
            </a:solidFill>
            <a:prstDash val="solid"/>
            <a:miter lim="800000"/>
            <a:headEnd type="none" w="sm" len="sm"/>
            <a:tailEnd type="triangle" w="med" len="med"/>
          </a:ln>
        </p:spPr>
      </p:cxnSp>
      <p:sp>
        <p:nvSpPr>
          <p:cNvPr id="13" name="Google Shape;380;p13">
            <a:extLst>
              <a:ext uri="{FF2B5EF4-FFF2-40B4-BE49-F238E27FC236}">
                <a16:creationId xmlns:a16="http://schemas.microsoft.com/office/drawing/2014/main" id="{CBB75C06-61FC-18BB-DF4E-9FCA2DC53CD3}"/>
              </a:ext>
            </a:extLst>
          </p:cNvPr>
          <p:cNvSpPr/>
          <p:nvPr/>
        </p:nvSpPr>
        <p:spPr>
          <a:xfrm>
            <a:off x="10431724" y="2575432"/>
            <a:ext cx="1167460" cy="6001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a:solidFill>
                  <a:schemeClr val="lt1"/>
                </a:solidFill>
                <a:latin typeface="Calibri"/>
                <a:ea typeface="Calibri"/>
                <a:cs typeface="Calibri"/>
                <a:sym typeface="Calibri"/>
              </a:rPr>
              <a:t>協賛社様サイトサステナブルな取組みページ</a:t>
            </a:r>
            <a:endParaRPr/>
          </a:p>
        </p:txBody>
      </p:sp>
      <p:sp>
        <p:nvSpPr>
          <p:cNvPr id="14" name="Google Shape;381;p13">
            <a:extLst>
              <a:ext uri="{FF2B5EF4-FFF2-40B4-BE49-F238E27FC236}">
                <a16:creationId xmlns:a16="http://schemas.microsoft.com/office/drawing/2014/main" id="{903AAE96-EA19-CC97-616E-6A8BD14885AD}"/>
              </a:ext>
            </a:extLst>
          </p:cNvPr>
          <p:cNvSpPr/>
          <p:nvPr/>
        </p:nvSpPr>
        <p:spPr>
          <a:xfrm>
            <a:off x="836675" y="978236"/>
            <a:ext cx="2207700" cy="297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a:solidFill>
                  <a:schemeClr val="dk1"/>
                </a:solidFill>
                <a:latin typeface="Calibri"/>
                <a:ea typeface="Calibri"/>
                <a:cs typeface="Calibri"/>
                <a:sym typeface="Calibri"/>
              </a:rPr>
              <a:t>■LINEヤフー ディスプレイ広告</a:t>
            </a:r>
            <a:endParaRPr/>
          </a:p>
        </p:txBody>
      </p:sp>
      <p:sp>
        <p:nvSpPr>
          <p:cNvPr id="15" name="Google Shape;382;p13">
            <a:extLst>
              <a:ext uri="{FF2B5EF4-FFF2-40B4-BE49-F238E27FC236}">
                <a16:creationId xmlns:a16="http://schemas.microsoft.com/office/drawing/2014/main" id="{C5BB179C-577A-E1CE-1727-6CD2EFF4876D}"/>
              </a:ext>
            </a:extLst>
          </p:cNvPr>
          <p:cNvSpPr/>
          <p:nvPr/>
        </p:nvSpPr>
        <p:spPr>
          <a:xfrm>
            <a:off x="3514121" y="2908302"/>
            <a:ext cx="1345240" cy="4154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050">
                <a:solidFill>
                  <a:schemeClr val="dk1"/>
                </a:solidFill>
                <a:latin typeface="Calibri"/>
                <a:ea typeface="Calibri"/>
                <a:cs typeface="Calibri"/>
                <a:sym typeface="Calibri"/>
              </a:rPr>
              <a:t>トップ</a:t>
            </a:r>
            <a:endParaRPr sz="1050" dirty="0">
              <a:solidFill>
                <a:schemeClr val="dk1"/>
              </a:solidFill>
              <a:latin typeface="Calibri"/>
              <a:ea typeface="Calibri"/>
              <a:cs typeface="Calibri"/>
              <a:sym typeface="Calibri"/>
            </a:endParaRPr>
          </a:p>
          <a:p>
            <a:pPr marL="0" marR="0" lvl="0" indent="0" algn="l" rtl="0">
              <a:spcBef>
                <a:spcPts val="0"/>
              </a:spcBef>
              <a:spcAft>
                <a:spcPts val="0"/>
              </a:spcAft>
              <a:buNone/>
            </a:pPr>
            <a:r>
              <a:rPr lang="ja-JP" sz="1050">
                <a:solidFill>
                  <a:schemeClr val="dk1"/>
                </a:solidFill>
                <a:latin typeface="Calibri"/>
                <a:ea typeface="Calibri"/>
                <a:cs typeface="Calibri"/>
                <a:sym typeface="Calibri"/>
              </a:rPr>
              <a:t>・小枠：1</a:t>
            </a:r>
            <a:r>
              <a:rPr lang="ja-JP" altLang="en-US" sz="1050">
                <a:solidFill>
                  <a:schemeClr val="dk1"/>
                </a:solidFill>
                <a:latin typeface="Calibri"/>
                <a:ea typeface="Calibri"/>
                <a:cs typeface="Calibri"/>
                <a:sym typeface="Calibri"/>
              </a:rPr>
              <a:t>か</a:t>
            </a:r>
            <a:r>
              <a:rPr lang="ja-JP" sz="1050">
                <a:solidFill>
                  <a:schemeClr val="dk1"/>
                </a:solidFill>
                <a:latin typeface="Calibri"/>
                <a:ea typeface="Calibri"/>
                <a:cs typeface="Calibri"/>
                <a:sym typeface="Calibri"/>
              </a:rPr>
              <a:t>月間　</a:t>
            </a:r>
            <a:endParaRPr sz="1050" dirty="0">
              <a:solidFill>
                <a:schemeClr val="dk1"/>
              </a:solidFill>
              <a:latin typeface="Calibri"/>
              <a:ea typeface="Calibri"/>
              <a:cs typeface="Calibri"/>
              <a:sym typeface="Calibri"/>
            </a:endParaRPr>
          </a:p>
        </p:txBody>
      </p:sp>
      <p:sp>
        <p:nvSpPr>
          <p:cNvPr id="16" name="Google Shape;383;p13">
            <a:extLst>
              <a:ext uri="{FF2B5EF4-FFF2-40B4-BE49-F238E27FC236}">
                <a16:creationId xmlns:a16="http://schemas.microsoft.com/office/drawing/2014/main" id="{820F0F46-9171-EE9A-EEEA-2EEFB71063C6}"/>
              </a:ext>
            </a:extLst>
          </p:cNvPr>
          <p:cNvSpPr/>
          <p:nvPr/>
        </p:nvSpPr>
        <p:spPr>
          <a:xfrm>
            <a:off x="10524742" y="3681346"/>
            <a:ext cx="1046788" cy="7386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050">
                <a:solidFill>
                  <a:schemeClr val="lt1"/>
                </a:solidFill>
                <a:latin typeface="Calibri"/>
                <a:ea typeface="Calibri"/>
                <a:cs typeface="Calibri"/>
                <a:sym typeface="Calibri"/>
              </a:rPr>
              <a:t>※リンク先はサステナブル関連ページに限定</a:t>
            </a:r>
            <a:endParaRPr/>
          </a:p>
        </p:txBody>
      </p:sp>
      <p:cxnSp>
        <p:nvCxnSpPr>
          <p:cNvPr id="17" name="Google Shape;384;p13">
            <a:extLst>
              <a:ext uri="{FF2B5EF4-FFF2-40B4-BE49-F238E27FC236}">
                <a16:creationId xmlns:a16="http://schemas.microsoft.com/office/drawing/2014/main" id="{C747E7DF-A038-E610-E22E-31F9C238FFEE}"/>
              </a:ext>
            </a:extLst>
          </p:cNvPr>
          <p:cNvCxnSpPr/>
          <p:nvPr/>
        </p:nvCxnSpPr>
        <p:spPr>
          <a:xfrm>
            <a:off x="3219502" y="3450974"/>
            <a:ext cx="3308546" cy="0"/>
          </a:xfrm>
          <a:prstGeom prst="straightConnector1">
            <a:avLst/>
          </a:prstGeom>
          <a:noFill/>
          <a:ln w="38100" cap="flat" cmpd="sng">
            <a:solidFill>
              <a:schemeClr val="accent3"/>
            </a:solidFill>
            <a:prstDash val="solid"/>
            <a:miter lim="800000"/>
            <a:headEnd type="none" w="sm" len="sm"/>
            <a:tailEnd type="triangle" w="med" len="med"/>
          </a:ln>
        </p:spPr>
      </p:cxnSp>
      <p:cxnSp>
        <p:nvCxnSpPr>
          <p:cNvPr id="18" name="Google Shape;385;p13">
            <a:extLst>
              <a:ext uri="{FF2B5EF4-FFF2-40B4-BE49-F238E27FC236}">
                <a16:creationId xmlns:a16="http://schemas.microsoft.com/office/drawing/2014/main" id="{641CF202-4D37-F73E-A3B1-7DE211D06BC4}"/>
              </a:ext>
            </a:extLst>
          </p:cNvPr>
          <p:cNvCxnSpPr/>
          <p:nvPr/>
        </p:nvCxnSpPr>
        <p:spPr>
          <a:xfrm rot="10800000">
            <a:off x="4885710" y="2077915"/>
            <a:ext cx="0" cy="305365"/>
          </a:xfrm>
          <a:prstGeom prst="straightConnector1">
            <a:avLst/>
          </a:prstGeom>
          <a:noFill/>
          <a:ln w="28575" cap="flat" cmpd="sng">
            <a:solidFill>
              <a:schemeClr val="accent3"/>
            </a:solidFill>
            <a:prstDash val="solid"/>
            <a:miter lim="800000"/>
            <a:headEnd type="none" w="sm" len="sm"/>
            <a:tailEnd type="none" w="sm" len="sm"/>
          </a:ln>
        </p:spPr>
      </p:cxnSp>
      <p:sp>
        <p:nvSpPr>
          <p:cNvPr id="19" name="Google Shape;386;p13">
            <a:extLst>
              <a:ext uri="{FF2B5EF4-FFF2-40B4-BE49-F238E27FC236}">
                <a16:creationId xmlns:a16="http://schemas.microsoft.com/office/drawing/2014/main" id="{6DC27087-C464-41F6-CABE-9763BB7B7F7C}"/>
              </a:ext>
            </a:extLst>
          </p:cNvPr>
          <p:cNvSpPr/>
          <p:nvPr/>
        </p:nvSpPr>
        <p:spPr>
          <a:xfrm>
            <a:off x="3553644" y="2585348"/>
            <a:ext cx="2405491" cy="270527"/>
          </a:xfrm>
          <a:prstGeom prst="rect">
            <a:avLst/>
          </a:prstGeom>
          <a:solidFill>
            <a:schemeClr val="dk1"/>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200"/>
              <a:buFont typeface="Calibri"/>
              <a:buNone/>
            </a:pPr>
            <a:endParaRPr sz="1200" b="1" i="0" u="none" strike="noStrike" cap="none">
              <a:solidFill>
                <a:schemeClr val="lt1"/>
              </a:solidFill>
              <a:latin typeface="Calibri"/>
              <a:ea typeface="Calibri"/>
              <a:cs typeface="Calibri"/>
              <a:sym typeface="Calibri"/>
            </a:endParaRPr>
          </a:p>
        </p:txBody>
      </p:sp>
      <p:sp>
        <p:nvSpPr>
          <p:cNvPr id="20" name="Google Shape;387;p13">
            <a:extLst>
              <a:ext uri="{FF2B5EF4-FFF2-40B4-BE49-F238E27FC236}">
                <a16:creationId xmlns:a16="http://schemas.microsoft.com/office/drawing/2014/main" id="{F3C160A1-44D6-4958-DF99-DD6B7276F1EC}"/>
              </a:ext>
            </a:extLst>
          </p:cNvPr>
          <p:cNvSpPr/>
          <p:nvPr/>
        </p:nvSpPr>
        <p:spPr>
          <a:xfrm>
            <a:off x="3541795" y="2624558"/>
            <a:ext cx="1118700" cy="26157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b="1">
                <a:solidFill>
                  <a:schemeClr val="lt1"/>
                </a:solidFill>
                <a:latin typeface="Calibri"/>
                <a:ea typeface="Calibri"/>
                <a:cs typeface="Calibri"/>
                <a:sym typeface="Calibri"/>
              </a:rPr>
              <a:t>編集誘導①</a:t>
            </a:r>
            <a:endParaRPr dirty="0"/>
          </a:p>
        </p:txBody>
      </p:sp>
      <p:pic>
        <p:nvPicPr>
          <p:cNvPr id="21" name="Google Shape;388;p13">
            <a:extLst>
              <a:ext uri="{FF2B5EF4-FFF2-40B4-BE49-F238E27FC236}">
                <a16:creationId xmlns:a16="http://schemas.microsoft.com/office/drawing/2014/main" id="{0746D2C2-6EB9-F63D-BCA7-3CEA1AC37F1F}"/>
              </a:ext>
            </a:extLst>
          </p:cNvPr>
          <p:cNvPicPr preferRelativeResize="0"/>
          <p:nvPr/>
        </p:nvPicPr>
        <p:blipFill rotWithShape="1">
          <a:blip r:embed="rId3">
            <a:alphaModFix/>
          </a:blip>
          <a:srcRect/>
          <a:stretch/>
        </p:blipFill>
        <p:spPr>
          <a:xfrm>
            <a:off x="932202" y="1304253"/>
            <a:ext cx="1158092" cy="1050320"/>
          </a:xfrm>
          <a:prstGeom prst="rect">
            <a:avLst/>
          </a:prstGeom>
          <a:noFill/>
          <a:ln>
            <a:noFill/>
          </a:ln>
        </p:spPr>
      </p:pic>
      <p:pic>
        <p:nvPicPr>
          <p:cNvPr id="22" name="Google Shape;389;p13">
            <a:extLst>
              <a:ext uri="{FF2B5EF4-FFF2-40B4-BE49-F238E27FC236}">
                <a16:creationId xmlns:a16="http://schemas.microsoft.com/office/drawing/2014/main" id="{31C5A57C-11A2-D2B9-CD02-DF72A57C23D0}"/>
              </a:ext>
            </a:extLst>
          </p:cNvPr>
          <p:cNvPicPr preferRelativeResize="0"/>
          <p:nvPr/>
        </p:nvPicPr>
        <p:blipFill rotWithShape="1">
          <a:blip r:embed="rId4">
            <a:alphaModFix/>
          </a:blip>
          <a:srcRect/>
          <a:stretch/>
        </p:blipFill>
        <p:spPr>
          <a:xfrm>
            <a:off x="2140776" y="1423034"/>
            <a:ext cx="514103" cy="771937"/>
          </a:xfrm>
          <a:prstGeom prst="rect">
            <a:avLst/>
          </a:prstGeom>
          <a:noFill/>
          <a:ln>
            <a:noFill/>
          </a:ln>
        </p:spPr>
      </p:pic>
      <p:sp>
        <p:nvSpPr>
          <p:cNvPr id="23" name="Google Shape;390;p13">
            <a:extLst>
              <a:ext uri="{FF2B5EF4-FFF2-40B4-BE49-F238E27FC236}">
                <a16:creationId xmlns:a16="http://schemas.microsoft.com/office/drawing/2014/main" id="{A34780A6-1F5F-ABC3-1DA6-6504F6B78501}"/>
              </a:ext>
            </a:extLst>
          </p:cNvPr>
          <p:cNvSpPr/>
          <p:nvPr/>
        </p:nvSpPr>
        <p:spPr>
          <a:xfrm>
            <a:off x="1568593" y="1537963"/>
            <a:ext cx="480484" cy="267759"/>
          </a:xfrm>
          <a:prstGeom prst="rect">
            <a:avLst/>
          </a:prstGeom>
          <a:solidFill>
            <a:srgbClr val="D8D8D8"/>
          </a:solidFill>
          <a:ln w="3810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100">
                <a:solidFill>
                  <a:schemeClr val="lt1"/>
                </a:solidFill>
                <a:latin typeface="Calibri"/>
                <a:ea typeface="Calibri"/>
                <a:cs typeface="Calibri"/>
                <a:sym typeface="Calibri"/>
              </a:rPr>
              <a:t>広告</a:t>
            </a:r>
            <a:endParaRPr sz="1100">
              <a:solidFill>
                <a:schemeClr val="lt1"/>
              </a:solidFill>
              <a:latin typeface="Calibri"/>
              <a:ea typeface="Calibri"/>
              <a:cs typeface="Calibri"/>
              <a:sym typeface="Calibri"/>
            </a:endParaRPr>
          </a:p>
        </p:txBody>
      </p:sp>
      <p:sp>
        <p:nvSpPr>
          <p:cNvPr id="24" name="Google Shape;391;p13">
            <a:extLst>
              <a:ext uri="{FF2B5EF4-FFF2-40B4-BE49-F238E27FC236}">
                <a16:creationId xmlns:a16="http://schemas.microsoft.com/office/drawing/2014/main" id="{A081B633-8D71-104C-68AD-42B5A81621A6}"/>
              </a:ext>
            </a:extLst>
          </p:cNvPr>
          <p:cNvSpPr/>
          <p:nvPr/>
        </p:nvSpPr>
        <p:spPr>
          <a:xfrm>
            <a:off x="2143801" y="1508536"/>
            <a:ext cx="505233" cy="297186"/>
          </a:xfrm>
          <a:prstGeom prst="rect">
            <a:avLst/>
          </a:prstGeom>
          <a:solidFill>
            <a:srgbClr val="D8D8D8"/>
          </a:solidFill>
          <a:ln w="3810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100">
                <a:solidFill>
                  <a:schemeClr val="lt1"/>
                </a:solidFill>
                <a:latin typeface="Calibri"/>
                <a:ea typeface="Calibri"/>
                <a:cs typeface="Calibri"/>
                <a:sym typeface="Calibri"/>
              </a:rPr>
              <a:t>広告</a:t>
            </a:r>
            <a:endParaRPr sz="1100">
              <a:solidFill>
                <a:schemeClr val="lt1"/>
              </a:solidFill>
              <a:latin typeface="Calibri"/>
              <a:ea typeface="Calibri"/>
              <a:cs typeface="Calibri"/>
              <a:sym typeface="Calibri"/>
            </a:endParaRPr>
          </a:p>
        </p:txBody>
      </p:sp>
      <p:pic>
        <p:nvPicPr>
          <p:cNvPr id="25" name="Google Shape;392;p13">
            <a:extLst>
              <a:ext uri="{FF2B5EF4-FFF2-40B4-BE49-F238E27FC236}">
                <a16:creationId xmlns:a16="http://schemas.microsoft.com/office/drawing/2014/main" id="{6AE551E9-DD80-FDA4-E67E-96EDD1BC2724}"/>
              </a:ext>
            </a:extLst>
          </p:cNvPr>
          <p:cNvPicPr preferRelativeResize="0"/>
          <p:nvPr/>
        </p:nvPicPr>
        <p:blipFill rotWithShape="1">
          <a:blip r:embed="rId5">
            <a:alphaModFix/>
          </a:blip>
          <a:srcRect/>
          <a:stretch/>
        </p:blipFill>
        <p:spPr>
          <a:xfrm>
            <a:off x="1005147" y="2771767"/>
            <a:ext cx="1862114" cy="3264917"/>
          </a:xfrm>
          <a:prstGeom prst="rect">
            <a:avLst/>
          </a:prstGeom>
          <a:noFill/>
          <a:ln w="9525" cap="flat" cmpd="sng">
            <a:solidFill>
              <a:srgbClr val="7F7F7F"/>
            </a:solidFill>
            <a:prstDash val="solid"/>
            <a:round/>
            <a:headEnd type="none" w="sm" len="sm"/>
            <a:tailEnd type="none" w="sm" len="sm"/>
          </a:ln>
        </p:spPr>
      </p:pic>
      <p:sp>
        <p:nvSpPr>
          <p:cNvPr id="26" name="Google Shape;393;p13">
            <a:extLst>
              <a:ext uri="{FF2B5EF4-FFF2-40B4-BE49-F238E27FC236}">
                <a16:creationId xmlns:a16="http://schemas.microsoft.com/office/drawing/2014/main" id="{AAD67B23-2CC3-6A0D-69C9-D63F7A18D076}"/>
              </a:ext>
            </a:extLst>
          </p:cNvPr>
          <p:cNvSpPr/>
          <p:nvPr/>
        </p:nvSpPr>
        <p:spPr>
          <a:xfrm>
            <a:off x="813403" y="2383280"/>
            <a:ext cx="1057130"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a:solidFill>
                  <a:schemeClr val="dk1"/>
                </a:solidFill>
                <a:latin typeface="Calibri"/>
                <a:ea typeface="Calibri"/>
                <a:cs typeface="Calibri"/>
                <a:sym typeface="Calibri"/>
              </a:rPr>
              <a:t>■PC</a:t>
            </a:r>
            <a:endParaRPr sz="1100">
              <a:solidFill>
                <a:schemeClr val="dk1"/>
              </a:solidFill>
              <a:latin typeface="Calibri"/>
              <a:ea typeface="Calibri"/>
              <a:cs typeface="Calibri"/>
              <a:sym typeface="Calibri"/>
            </a:endParaRPr>
          </a:p>
        </p:txBody>
      </p:sp>
      <p:sp>
        <p:nvSpPr>
          <p:cNvPr id="27" name="Google Shape;394;p13">
            <a:extLst>
              <a:ext uri="{FF2B5EF4-FFF2-40B4-BE49-F238E27FC236}">
                <a16:creationId xmlns:a16="http://schemas.microsoft.com/office/drawing/2014/main" id="{4D52CE9D-AE60-052D-3084-F28865476771}"/>
              </a:ext>
            </a:extLst>
          </p:cNvPr>
          <p:cNvSpPr/>
          <p:nvPr/>
        </p:nvSpPr>
        <p:spPr>
          <a:xfrm>
            <a:off x="1183792" y="4516287"/>
            <a:ext cx="1626878" cy="1437979"/>
          </a:xfrm>
          <a:prstGeom prst="rect">
            <a:avLst/>
          </a:prstGeom>
          <a:solidFill>
            <a:srgbClr val="F2F2F2">
              <a:alpha val="8980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28" name="Google Shape;395;p13">
            <a:extLst>
              <a:ext uri="{FF2B5EF4-FFF2-40B4-BE49-F238E27FC236}">
                <a16:creationId xmlns:a16="http://schemas.microsoft.com/office/drawing/2014/main" id="{AAB08D7A-D57A-D88F-85E0-21444A8568A4}"/>
              </a:ext>
            </a:extLst>
          </p:cNvPr>
          <p:cNvSpPr/>
          <p:nvPr/>
        </p:nvSpPr>
        <p:spPr>
          <a:xfrm>
            <a:off x="1678657" y="5529613"/>
            <a:ext cx="523753" cy="478767"/>
          </a:xfrm>
          <a:prstGeom prst="rect">
            <a:avLst/>
          </a:prstGeom>
          <a:solidFill>
            <a:schemeClr val="accent5"/>
          </a:solidFill>
          <a:ln w="12700" cap="flat" cmpd="sng">
            <a:solidFill>
              <a:schemeClr val="accent2"/>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lt1"/>
              </a:buClr>
              <a:buSzPts val="1050"/>
              <a:buFont typeface="Calibri"/>
              <a:buNone/>
            </a:pPr>
            <a:r>
              <a:rPr lang="ja-JP" sz="1050" b="1">
                <a:solidFill>
                  <a:schemeClr val="lt1"/>
                </a:solidFill>
                <a:latin typeface="Calibri"/>
                <a:ea typeface="Calibri"/>
                <a:cs typeface="Calibri"/>
                <a:sym typeface="Calibri"/>
              </a:rPr>
              <a:t>編集</a:t>
            </a:r>
            <a:endParaRPr sz="1050" b="1">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chemeClr val="lt1"/>
              </a:buClr>
              <a:buSzPts val="1050"/>
              <a:buFont typeface="Calibri"/>
              <a:buNone/>
            </a:pPr>
            <a:r>
              <a:rPr lang="ja-JP" sz="1050" b="1" i="0" u="none" strike="noStrike" cap="none">
                <a:solidFill>
                  <a:schemeClr val="lt1"/>
                </a:solidFill>
                <a:latin typeface="Calibri"/>
                <a:ea typeface="Calibri"/>
                <a:cs typeface="Calibri"/>
                <a:sym typeface="Calibri"/>
              </a:rPr>
              <a:t>誘導</a:t>
            </a:r>
            <a:endParaRPr sz="1050" b="1" i="0" u="none" strike="noStrike" cap="none">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chemeClr val="lt1"/>
              </a:buClr>
              <a:buSzPts val="1050"/>
              <a:buFont typeface="Calibri"/>
              <a:buNone/>
            </a:pPr>
            <a:r>
              <a:rPr lang="ja-JP" sz="1050" b="1" i="0" u="none" strike="noStrike" cap="none">
                <a:solidFill>
                  <a:schemeClr val="lt1"/>
                </a:solidFill>
                <a:latin typeface="Calibri"/>
                <a:ea typeface="Calibri"/>
                <a:cs typeface="Calibri"/>
                <a:sym typeface="Calibri"/>
              </a:rPr>
              <a:t>（小）</a:t>
            </a:r>
            <a:endParaRPr sz="1050" b="1" i="0" u="none" strike="noStrike" cap="none">
              <a:solidFill>
                <a:schemeClr val="lt1"/>
              </a:solidFill>
              <a:latin typeface="Calibri"/>
              <a:ea typeface="Calibri"/>
              <a:cs typeface="Calibri"/>
              <a:sym typeface="Calibri"/>
            </a:endParaRPr>
          </a:p>
        </p:txBody>
      </p:sp>
      <p:sp>
        <p:nvSpPr>
          <p:cNvPr id="29" name="Google Shape;396;p13">
            <a:extLst>
              <a:ext uri="{FF2B5EF4-FFF2-40B4-BE49-F238E27FC236}">
                <a16:creationId xmlns:a16="http://schemas.microsoft.com/office/drawing/2014/main" id="{9204CA32-C37B-882D-A938-1652FEC4B4B0}"/>
              </a:ext>
            </a:extLst>
          </p:cNvPr>
          <p:cNvSpPr/>
          <p:nvPr/>
        </p:nvSpPr>
        <p:spPr>
          <a:xfrm>
            <a:off x="1003919" y="3158828"/>
            <a:ext cx="402949" cy="652541"/>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0" name="Google Shape;397;p13">
            <a:extLst>
              <a:ext uri="{FF2B5EF4-FFF2-40B4-BE49-F238E27FC236}">
                <a16:creationId xmlns:a16="http://schemas.microsoft.com/office/drawing/2014/main" id="{4F981E63-7C70-2157-F451-2D82739BE641}"/>
              </a:ext>
            </a:extLst>
          </p:cNvPr>
          <p:cNvSpPr/>
          <p:nvPr/>
        </p:nvSpPr>
        <p:spPr>
          <a:xfrm>
            <a:off x="1219147" y="4498601"/>
            <a:ext cx="523753" cy="478767"/>
          </a:xfrm>
          <a:prstGeom prst="rect">
            <a:avLst/>
          </a:prstGeom>
          <a:solidFill>
            <a:schemeClr val="accent5"/>
          </a:solidFill>
          <a:ln w="12700" cap="flat" cmpd="sng">
            <a:solidFill>
              <a:schemeClr val="accent2"/>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lt1"/>
              </a:buClr>
              <a:buSzPts val="1050"/>
              <a:buFont typeface="Calibri"/>
              <a:buNone/>
            </a:pPr>
            <a:r>
              <a:rPr lang="ja-JP" sz="1050" b="1">
                <a:solidFill>
                  <a:schemeClr val="lt1"/>
                </a:solidFill>
                <a:latin typeface="Calibri"/>
                <a:ea typeface="Calibri"/>
                <a:cs typeface="Calibri"/>
                <a:sym typeface="Calibri"/>
              </a:rPr>
              <a:t>編集</a:t>
            </a:r>
            <a:endParaRPr sz="1050" b="1">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chemeClr val="lt1"/>
              </a:buClr>
              <a:buSzPts val="1050"/>
              <a:buFont typeface="Calibri"/>
              <a:buNone/>
            </a:pPr>
            <a:r>
              <a:rPr lang="ja-JP" sz="1050" b="1" i="0" u="none" strike="noStrike" cap="none">
                <a:solidFill>
                  <a:schemeClr val="lt1"/>
                </a:solidFill>
                <a:latin typeface="Calibri"/>
                <a:ea typeface="Calibri"/>
                <a:cs typeface="Calibri"/>
                <a:sym typeface="Calibri"/>
              </a:rPr>
              <a:t>誘導</a:t>
            </a:r>
            <a:endParaRPr sz="1050" b="1" i="0" u="none" strike="noStrike" cap="none">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chemeClr val="lt1"/>
              </a:buClr>
              <a:buSzPts val="1050"/>
              <a:buFont typeface="Calibri"/>
              <a:buNone/>
            </a:pPr>
            <a:r>
              <a:rPr lang="ja-JP" sz="1050" b="1" i="0" u="none" strike="noStrike" cap="none">
                <a:solidFill>
                  <a:schemeClr val="lt1"/>
                </a:solidFill>
                <a:latin typeface="Calibri"/>
                <a:ea typeface="Calibri"/>
                <a:cs typeface="Calibri"/>
                <a:sym typeface="Calibri"/>
              </a:rPr>
              <a:t>（小）</a:t>
            </a:r>
            <a:endParaRPr sz="1050" b="1" i="0" u="none" strike="noStrike" cap="none">
              <a:solidFill>
                <a:schemeClr val="lt1"/>
              </a:solidFill>
              <a:latin typeface="Calibri"/>
              <a:ea typeface="Calibri"/>
              <a:cs typeface="Calibri"/>
              <a:sym typeface="Calibri"/>
            </a:endParaRPr>
          </a:p>
        </p:txBody>
      </p:sp>
      <p:sp>
        <p:nvSpPr>
          <p:cNvPr id="31" name="Google Shape;398;p13">
            <a:extLst>
              <a:ext uri="{FF2B5EF4-FFF2-40B4-BE49-F238E27FC236}">
                <a16:creationId xmlns:a16="http://schemas.microsoft.com/office/drawing/2014/main" id="{579469A5-C6EC-56FF-8CB3-031F16E7E6D9}"/>
              </a:ext>
            </a:extLst>
          </p:cNvPr>
          <p:cNvSpPr/>
          <p:nvPr/>
        </p:nvSpPr>
        <p:spPr>
          <a:xfrm>
            <a:off x="2189720" y="5014014"/>
            <a:ext cx="523753" cy="478767"/>
          </a:xfrm>
          <a:prstGeom prst="rect">
            <a:avLst/>
          </a:prstGeom>
          <a:solidFill>
            <a:schemeClr val="accent5"/>
          </a:solidFill>
          <a:ln w="12700" cap="flat" cmpd="sng">
            <a:solidFill>
              <a:schemeClr val="accent2"/>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lt1"/>
              </a:buClr>
              <a:buSzPts val="1050"/>
              <a:buFont typeface="Calibri"/>
              <a:buNone/>
            </a:pPr>
            <a:r>
              <a:rPr lang="ja-JP" sz="1050" b="1">
                <a:solidFill>
                  <a:schemeClr val="lt1"/>
                </a:solidFill>
                <a:latin typeface="Calibri"/>
                <a:ea typeface="Calibri"/>
                <a:cs typeface="Calibri"/>
                <a:sym typeface="Calibri"/>
              </a:rPr>
              <a:t>編集</a:t>
            </a:r>
            <a:endParaRPr sz="1050" b="1">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chemeClr val="lt1"/>
              </a:buClr>
              <a:buSzPts val="1050"/>
              <a:buFont typeface="Calibri"/>
              <a:buNone/>
            </a:pPr>
            <a:r>
              <a:rPr lang="ja-JP" sz="1050" b="1" i="0" u="none" strike="noStrike" cap="none">
                <a:solidFill>
                  <a:schemeClr val="lt1"/>
                </a:solidFill>
                <a:latin typeface="Calibri"/>
                <a:ea typeface="Calibri"/>
                <a:cs typeface="Calibri"/>
                <a:sym typeface="Calibri"/>
              </a:rPr>
              <a:t>誘導</a:t>
            </a:r>
            <a:endParaRPr sz="1050" b="1" i="0" u="none" strike="noStrike" cap="none">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chemeClr val="lt1"/>
              </a:buClr>
              <a:buSzPts val="1050"/>
              <a:buFont typeface="Calibri"/>
              <a:buNone/>
            </a:pPr>
            <a:r>
              <a:rPr lang="ja-JP" sz="1050" b="1" i="0" u="none" strike="noStrike" cap="none">
                <a:solidFill>
                  <a:schemeClr val="lt1"/>
                </a:solidFill>
                <a:latin typeface="Calibri"/>
                <a:ea typeface="Calibri"/>
                <a:cs typeface="Calibri"/>
                <a:sym typeface="Calibri"/>
              </a:rPr>
              <a:t>（小）</a:t>
            </a:r>
            <a:endParaRPr sz="1050" b="1" i="0" u="none" strike="noStrike" cap="none">
              <a:solidFill>
                <a:schemeClr val="lt1"/>
              </a:solidFill>
              <a:latin typeface="Calibri"/>
              <a:ea typeface="Calibri"/>
              <a:cs typeface="Calibri"/>
              <a:sym typeface="Calibri"/>
            </a:endParaRPr>
          </a:p>
        </p:txBody>
      </p:sp>
      <p:sp>
        <p:nvSpPr>
          <p:cNvPr id="32" name="Google Shape;399;p13">
            <a:extLst>
              <a:ext uri="{FF2B5EF4-FFF2-40B4-BE49-F238E27FC236}">
                <a16:creationId xmlns:a16="http://schemas.microsoft.com/office/drawing/2014/main" id="{CFD51418-B9E6-4BE0-74A5-8596314F7B0A}"/>
              </a:ext>
            </a:extLst>
          </p:cNvPr>
          <p:cNvSpPr/>
          <p:nvPr/>
        </p:nvSpPr>
        <p:spPr>
          <a:xfrm>
            <a:off x="1480251" y="3157148"/>
            <a:ext cx="920410" cy="652541"/>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3" name="Google Shape;400;p13">
            <a:extLst>
              <a:ext uri="{FF2B5EF4-FFF2-40B4-BE49-F238E27FC236}">
                <a16:creationId xmlns:a16="http://schemas.microsoft.com/office/drawing/2014/main" id="{E0D8598A-0804-D72E-A4C3-C189F72A96A7}"/>
              </a:ext>
            </a:extLst>
          </p:cNvPr>
          <p:cNvSpPr/>
          <p:nvPr/>
        </p:nvSpPr>
        <p:spPr>
          <a:xfrm>
            <a:off x="2460969" y="3145996"/>
            <a:ext cx="402949" cy="652541"/>
          </a:xfrm>
          <a:prstGeom prst="rect">
            <a:avLst/>
          </a:prstGeom>
          <a:solidFill>
            <a:srgbClr val="D8D8D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4" name="Google Shape;401;p13">
            <a:extLst>
              <a:ext uri="{FF2B5EF4-FFF2-40B4-BE49-F238E27FC236}">
                <a16:creationId xmlns:a16="http://schemas.microsoft.com/office/drawing/2014/main" id="{56F178F9-F29D-9D5C-443A-2229655273F6}"/>
              </a:ext>
            </a:extLst>
          </p:cNvPr>
          <p:cNvSpPr/>
          <p:nvPr/>
        </p:nvSpPr>
        <p:spPr>
          <a:xfrm>
            <a:off x="1176081" y="2534695"/>
            <a:ext cx="1672108" cy="209277"/>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100">
                <a:solidFill>
                  <a:schemeClr val="dk1"/>
                </a:solidFill>
                <a:latin typeface="Calibri"/>
                <a:ea typeface="Calibri"/>
                <a:cs typeface="Calibri"/>
                <a:sym typeface="Calibri"/>
              </a:rPr>
              <a:t>サストモ トップページ</a:t>
            </a:r>
            <a:endParaRPr/>
          </a:p>
        </p:txBody>
      </p:sp>
      <p:pic>
        <p:nvPicPr>
          <p:cNvPr id="35" name="Google Shape;402;p13">
            <a:extLst>
              <a:ext uri="{FF2B5EF4-FFF2-40B4-BE49-F238E27FC236}">
                <a16:creationId xmlns:a16="http://schemas.microsoft.com/office/drawing/2014/main" id="{F831C479-E73B-9BEF-0FDC-3FD4971C326C}"/>
              </a:ext>
            </a:extLst>
          </p:cNvPr>
          <p:cNvPicPr preferRelativeResize="0"/>
          <p:nvPr/>
        </p:nvPicPr>
        <p:blipFill rotWithShape="1">
          <a:blip r:embed="rId6">
            <a:alphaModFix/>
          </a:blip>
          <a:srcRect/>
          <a:stretch/>
        </p:blipFill>
        <p:spPr>
          <a:xfrm>
            <a:off x="7322390" y="2440463"/>
            <a:ext cx="1892197" cy="3364014"/>
          </a:xfrm>
          <a:prstGeom prst="rect">
            <a:avLst/>
          </a:prstGeom>
          <a:noFill/>
          <a:ln>
            <a:noFill/>
          </a:ln>
        </p:spPr>
      </p:pic>
      <p:sp>
        <p:nvSpPr>
          <p:cNvPr id="36" name="Google Shape;403;p13">
            <a:extLst>
              <a:ext uri="{FF2B5EF4-FFF2-40B4-BE49-F238E27FC236}">
                <a16:creationId xmlns:a16="http://schemas.microsoft.com/office/drawing/2014/main" id="{88E48C8D-5EFF-3162-8E88-F956FB8CABCA}"/>
              </a:ext>
            </a:extLst>
          </p:cNvPr>
          <p:cNvSpPr/>
          <p:nvPr/>
        </p:nvSpPr>
        <p:spPr>
          <a:xfrm>
            <a:off x="7363142" y="2703499"/>
            <a:ext cx="1048166" cy="3097865"/>
          </a:xfrm>
          <a:prstGeom prst="rect">
            <a:avLst/>
          </a:prstGeom>
          <a:solidFill>
            <a:srgbClr val="F5F5F5">
              <a:alpha val="89803"/>
            </a:srgbClr>
          </a:solidFill>
          <a:ln w="28575" cap="flat" cmpd="sng">
            <a:solidFill>
              <a:srgbClr val="04953F"/>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050"/>
              <a:buFont typeface="Calibri"/>
              <a:buNone/>
            </a:pPr>
            <a:r>
              <a:rPr lang="ja-JP" sz="1050" b="1">
                <a:solidFill>
                  <a:schemeClr val="dk1"/>
                </a:solidFill>
                <a:latin typeface="Calibri"/>
                <a:ea typeface="Calibri"/>
                <a:cs typeface="Calibri"/>
                <a:sym typeface="Calibri"/>
              </a:rPr>
              <a:t>記事形式</a:t>
            </a:r>
            <a:endParaRPr sz="1050" b="1">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1050"/>
              <a:buFont typeface="Calibri"/>
              <a:buNone/>
            </a:pPr>
            <a:r>
              <a:rPr lang="ja-JP" sz="1050" b="1">
                <a:solidFill>
                  <a:schemeClr val="dk1"/>
                </a:solidFill>
                <a:latin typeface="Calibri"/>
                <a:ea typeface="Calibri"/>
                <a:cs typeface="Calibri"/>
                <a:sym typeface="Calibri"/>
              </a:rPr>
              <a:t>1,500-3,000字程度</a:t>
            </a:r>
            <a:endParaRPr sz="1050" b="1">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1050"/>
              <a:buFont typeface="Calibri"/>
              <a:buNone/>
            </a:pPr>
            <a:r>
              <a:rPr lang="ja-JP" sz="1050" b="1">
                <a:solidFill>
                  <a:schemeClr val="dk1"/>
                </a:solidFill>
                <a:latin typeface="Calibri"/>
                <a:ea typeface="Calibri"/>
                <a:cs typeface="Calibri"/>
                <a:sym typeface="Calibri"/>
              </a:rPr>
              <a:t>写真5点程度</a:t>
            </a:r>
            <a:endParaRPr sz="1050" b="1">
              <a:solidFill>
                <a:schemeClr val="dk1"/>
              </a:solidFill>
              <a:latin typeface="Calibri"/>
              <a:ea typeface="Calibri"/>
              <a:cs typeface="Calibri"/>
              <a:sym typeface="Calibri"/>
            </a:endParaRPr>
          </a:p>
        </p:txBody>
      </p:sp>
      <p:sp>
        <p:nvSpPr>
          <p:cNvPr id="37" name="Google Shape;404;p13">
            <a:extLst>
              <a:ext uri="{FF2B5EF4-FFF2-40B4-BE49-F238E27FC236}">
                <a16:creationId xmlns:a16="http://schemas.microsoft.com/office/drawing/2014/main" id="{519C83F2-90AF-C0E3-01C7-92602BAB3237}"/>
              </a:ext>
            </a:extLst>
          </p:cNvPr>
          <p:cNvSpPr/>
          <p:nvPr/>
        </p:nvSpPr>
        <p:spPr>
          <a:xfrm>
            <a:off x="8520066" y="2862810"/>
            <a:ext cx="563176" cy="1074542"/>
          </a:xfrm>
          <a:prstGeom prst="rect">
            <a:avLst/>
          </a:prstGeom>
          <a:solidFill>
            <a:srgbClr val="D8D8D8">
              <a:alpha val="90196"/>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8" name="Google Shape;405;p13">
            <a:extLst>
              <a:ext uri="{FF2B5EF4-FFF2-40B4-BE49-F238E27FC236}">
                <a16:creationId xmlns:a16="http://schemas.microsoft.com/office/drawing/2014/main" id="{AB07A2FE-8C1C-F577-4D6D-0314E8DFA644}"/>
              </a:ext>
            </a:extLst>
          </p:cNvPr>
          <p:cNvSpPr/>
          <p:nvPr/>
        </p:nvSpPr>
        <p:spPr>
          <a:xfrm>
            <a:off x="8522622" y="4077184"/>
            <a:ext cx="563176" cy="1685943"/>
          </a:xfrm>
          <a:prstGeom prst="rect">
            <a:avLst/>
          </a:prstGeom>
          <a:solidFill>
            <a:srgbClr val="D8D8D8">
              <a:alpha val="8941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39" name="Google Shape;406;p13">
            <a:extLst>
              <a:ext uri="{FF2B5EF4-FFF2-40B4-BE49-F238E27FC236}">
                <a16:creationId xmlns:a16="http://schemas.microsoft.com/office/drawing/2014/main" id="{1437D1BD-99A4-6A86-5B73-79DA9341CF6E}"/>
              </a:ext>
            </a:extLst>
          </p:cNvPr>
          <p:cNvSpPr/>
          <p:nvPr/>
        </p:nvSpPr>
        <p:spPr>
          <a:xfrm>
            <a:off x="7075104" y="1885876"/>
            <a:ext cx="2207656" cy="43088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a:solidFill>
                  <a:schemeClr val="dk1"/>
                </a:solidFill>
                <a:latin typeface="Calibri"/>
                <a:ea typeface="Calibri"/>
                <a:cs typeface="Calibri"/>
                <a:sym typeface="Calibri"/>
              </a:rPr>
              <a:t>■メディア内</a:t>
            </a:r>
            <a:endParaRPr sz="1100">
              <a:solidFill>
                <a:schemeClr val="dk1"/>
              </a:solidFill>
              <a:latin typeface="Calibri"/>
              <a:ea typeface="Calibri"/>
              <a:cs typeface="Calibri"/>
              <a:sym typeface="Calibri"/>
            </a:endParaRPr>
          </a:p>
          <a:p>
            <a:pPr marL="0" marR="0" lvl="0" indent="0" algn="l" rtl="0">
              <a:spcBef>
                <a:spcPts val="0"/>
              </a:spcBef>
              <a:spcAft>
                <a:spcPts val="0"/>
              </a:spcAft>
              <a:buNone/>
            </a:pPr>
            <a:r>
              <a:rPr lang="ja-JP" sz="1100">
                <a:solidFill>
                  <a:schemeClr val="dk1"/>
                </a:solidFill>
                <a:latin typeface="Calibri"/>
                <a:ea typeface="Calibri"/>
                <a:cs typeface="Calibri"/>
                <a:sym typeface="Calibri"/>
              </a:rPr>
              <a:t>スポンサードコンテンツ ライト</a:t>
            </a:r>
            <a:endParaRPr sz="1100">
              <a:solidFill>
                <a:schemeClr val="dk1"/>
              </a:solidFill>
              <a:latin typeface="Calibri"/>
              <a:ea typeface="Calibri"/>
              <a:cs typeface="Calibri"/>
              <a:sym typeface="Calibri"/>
            </a:endParaRPr>
          </a:p>
        </p:txBody>
      </p:sp>
      <p:sp>
        <p:nvSpPr>
          <p:cNvPr id="40" name="Google Shape;407;p13">
            <a:extLst>
              <a:ext uri="{FF2B5EF4-FFF2-40B4-BE49-F238E27FC236}">
                <a16:creationId xmlns:a16="http://schemas.microsoft.com/office/drawing/2014/main" id="{9A5B7B09-3534-D79D-D634-AAF82AA5286E}"/>
              </a:ext>
            </a:extLst>
          </p:cNvPr>
          <p:cNvSpPr/>
          <p:nvPr/>
        </p:nvSpPr>
        <p:spPr>
          <a:xfrm>
            <a:off x="3557646" y="4135058"/>
            <a:ext cx="2373992" cy="772791"/>
          </a:xfrm>
          <a:prstGeom prst="rect">
            <a:avLst/>
          </a:prstGeom>
          <a:solidFill>
            <a:schemeClr val="lt1"/>
          </a:solidFill>
          <a:ln w="9525" cap="flat" cmpd="sng">
            <a:solidFill>
              <a:srgbClr val="D00216"/>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200"/>
              <a:buFont typeface="Calibri"/>
              <a:buNone/>
            </a:pPr>
            <a:endParaRPr sz="1200" b="1" i="0" u="none" strike="noStrike" cap="none">
              <a:solidFill>
                <a:schemeClr val="lt1"/>
              </a:solidFill>
              <a:latin typeface="Calibri"/>
              <a:ea typeface="Calibri"/>
              <a:cs typeface="Calibri"/>
              <a:sym typeface="Calibri"/>
            </a:endParaRPr>
          </a:p>
        </p:txBody>
      </p:sp>
      <p:sp>
        <p:nvSpPr>
          <p:cNvPr id="41" name="Google Shape;408;p13">
            <a:extLst>
              <a:ext uri="{FF2B5EF4-FFF2-40B4-BE49-F238E27FC236}">
                <a16:creationId xmlns:a16="http://schemas.microsoft.com/office/drawing/2014/main" id="{C108885E-7DE5-9839-26AA-184B15744AF8}"/>
              </a:ext>
            </a:extLst>
          </p:cNvPr>
          <p:cNvSpPr/>
          <p:nvPr/>
        </p:nvSpPr>
        <p:spPr>
          <a:xfrm>
            <a:off x="3872577" y="3820493"/>
            <a:ext cx="1261884"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200" b="1">
                <a:solidFill>
                  <a:schemeClr val="lt1"/>
                </a:solidFill>
                <a:latin typeface="Calibri"/>
                <a:ea typeface="Calibri"/>
                <a:cs typeface="Calibri"/>
                <a:sym typeface="Calibri"/>
              </a:rPr>
              <a:t>協賛メニュー④</a:t>
            </a:r>
            <a:endParaRPr/>
          </a:p>
        </p:txBody>
      </p:sp>
      <p:sp>
        <p:nvSpPr>
          <p:cNvPr id="42" name="Google Shape;409;p13">
            <a:extLst>
              <a:ext uri="{FF2B5EF4-FFF2-40B4-BE49-F238E27FC236}">
                <a16:creationId xmlns:a16="http://schemas.microsoft.com/office/drawing/2014/main" id="{457773D0-0750-3E11-642B-76472D79B54B}"/>
              </a:ext>
            </a:extLst>
          </p:cNvPr>
          <p:cNvSpPr/>
          <p:nvPr/>
        </p:nvSpPr>
        <p:spPr>
          <a:xfrm>
            <a:off x="3441601" y="3439271"/>
            <a:ext cx="2882456" cy="545147"/>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ja-JP" sz="1100">
                <a:solidFill>
                  <a:schemeClr val="dk1"/>
                </a:solidFill>
                <a:latin typeface="Calibri"/>
                <a:ea typeface="Calibri"/>
                <a:cs typeface="Calibri"/>
                <a:sym typeface="Calibri"/>
              </a:rPr>
              <a:t>※編集誘導①②はスマートフォン（SP）版からも誘導がございます。</a:t>
            </a:r>
            <a:endParaRPr/>
          </a:p>
        </p:txBody>
      </p:sp>
      <p:sp>
        <p:nvSpPr>
          <p:cNvPr id="43" name="Google Shape;410;p13">
            <a:extLst>
              <a:ext uri="{FF2B5EF4-FFF2-40B4-BE49-F238E27FC236}">
                <a16:creationId xmlns:a16="http://schemas.microsoft.com/office/drawing/2014/main" id="{D2EEC956-DBEC-871E-B5E5-8AFA5ECBB3CA}"/>
              </a:ext>
            </a:extLst>
          </p:cNvPr>
          <p:cNvSpPr/>
          <p:nvPr/>
        </p:nvSpPr>
        <p:spPr>
          <a:xfrm>
            <a:off x="3575625" y="4015564"/>
            <a:ext cx="889987"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b="1">
                <a:solidFill>
                  <a:schemeClr val="lt1"/>
                </a:solidFill>
                <a:latin typeface="Calibri"/>
                <a:ea typeface="Calibri"/>
                <a:cs typeface="Calibri"/>
                <a:sym typeface="Calibri"/>
              </a:rPr>
              <a:t>編集誘導②</a:t>
            </a:r>
            <a:endParaRPr/>
          </a:p>
        </p:txBody>
      </p:sp>
      <p:sp>
        <p:nvSpPr>
          <p:cNvPr id="44" name="Google Shape;411;p13">
            <a:extLst>
              <a:ext uri="{FF2B5EF4-FFF2-40B4-BE49-F238E27FC236}">
                <a16:creationId xmlns:a16="http://schemas.microsoft.com/office/drawing/2014/main" id="{3D1D225C-E579-9572-3711-3922A29C34E8}"/>
              </a:ext>
            </a:extLst>
          </p:cNvPr>
          <p:cNvSpPr/>
          <p:nvPr/>
        </p:nvSpPr>
        <p:spPr>
          <a:xfrm>
            <a:off x="3587091" y="4144475"/>
            <a:ext cx="2000869" cy="82330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050">
                <a:solidFill>
                  <a:schemeClr val="dk1"/>
                </a:solidFill>
                <a:latin typeface="Calibri"/>
                <a:ea typeface="Calibri"/>
                <a:cs typeface="Calibri"/>
                <a:sym typeface="Calibri"/>
              </a:rPr>
              <a:t>中面（記事ページ）</a:t>
            </a:r>
            <a:endParaRPr sz="1050" dirty="0">
              <a:solidFill>
                <a:schemeClr val="dk1"/>
              </a:solidFill>
              <a:latin typeface="Calibri"/>
              <a:ea typeface="Calibri"/>
              <a:cs typeface="Calibri"/>
              <a:sym typeface="Calibri"/>
            </a:endParaRPr>
          </a:p>
          <a:p>
            <a:pPr marL="0" marR="0" lvl="0" indent="0" algn="l" rtl="0">
              <a:spcBef>
                <a:spcPts val="0"/>
              </a:spcBef>
              <a:spcAft>
                <a:spcPts val="0"/>
              </a:spcAft>
              <a:buNone/>
            </a:pPr>
            <a:r>
              <a:rPr lang="ja-JP" sz="1050">
                <a:solidFill>
                  <a:schemeClr val="dk1"/>
                </a:solidFill>
                <a:latin typeface="Calibri"/>
                <a:ea typeface="Calibri"/>
                <a:cs typeface="Calibri"/>
                <a:sym typeface="Calibri"/>
              </a:rPr>
              <a:t>PCはページ上部、SPは記事下</a:t>
            </a:r>
            <a:endParaRPr sz="1050" dirty="0">
              <a:solidFill>
                <a:schemeClr val="dk1"/>
              </a:solidFill>
              <a:latin typeface="Calibri"/>
              <a:ea typeface="Calibri"/>
              <a:cs typeface="Calibri"/>
              <a:sym typeface="Calibri"/>
            </a:endParaRPr>
          </a:p>
          <a:p>
            <a:pPr marL="0" marR="0" lvl="0" indent="0" algn="l" rtl="0">
              <a:spcBef>
                <a:spcPts val="0"/>
              </a:spcBef>
              <a:spcAft>
                <a:spcPts val="0"/>
              </a:spcAft>
              <a:buNone/>
            </a:pPr>
            <a:r>
              <a:rPr lang="ja-JP" sz="1050">
                <a:solidFill>
                  <a:schemeClr val="dk1"/>
                </a:solidFill>
                <a:latin typeface="Calibri"/>
                <a:ea typeface="Calibri"/>
                <a:cs typeface="Calibri"/>
                <a:sym typeface="Calibri"/>
              </a:rPr>
              <a:t>：1</a:t>
            </a:r>
            <a:r>
              <a:rPr lang="ja-JP" altLang="en-US" sz="1050">
                <a:solidFill>
                  <a:schemeClr val="dk1"/>
                </a:solidFill>
                <a:latin typeface="Calibri"/>
                <a:ea typeface="Calibri"/>
                <a:cs typeface="Calibri"/>
                <a:sym typeface="Calibri"/>
              </a:rPr>
              <a:t>か</a:t>
            </a:r>
            <a:r>
              <a:rPr lang="ja-JP" sz="1050">
                <a:solidFill>
                  <a:schemeClr val="dk1"/>
                </a:solidFill>
                <a:latin typeface="Calibri"/>
                <a:ea typeface="Calibri"/>
                <a:cs typeface="Calibri"/>
                <a:sym typeface="Calibri"/>
              </a:rPr>
              <a:t>月</a:t>
            </a:r>
            <a:endParaRPr sz="1050" dirty="0">
              <a:solidFill>
                <a:schemeClr val="dk1"/>
              </a:solidFill>
              <a:latin typeface="Calibri"/>
              <a:ea typeface="Calibri"/>
              <a:cs typeface="Calibri"/>
              <a:sym typeface="Calibri"/>
            </a:endParaRPr>
          </a:p>
          <a:p>
            <a:pPr marL="0" marR="0" lvl="0" indent="0" algn="l" rtl="0">
              <a:spcBef>
                <a:spcPts val="0"/>
              </a:spcBef>
              <a:spcAft>
                <a:spcPts val="0"/>
              </a:spcAft>
              <a:buNone/>
            </a:pPr>
            <a:r>
              <a:rPr lang="ja-JP" sz="800">
                <a:solidFill>
                  <a:schemeClr val="dk1"/>
                </a:solidFill>
                <a:latin typeface="Calibri"/>
                <a:ea typeface="Calibri"/>
                <a:cs typeface="Calibri"/>
                <a:sym typeface="Calibri"/>
              </a:rPr>
              <a:t>※同期間に複数社がご協賛の場合、</a:t>
            </a:r>
            <a:endParaRPr sz="800" dirty="0">
              <a:solidFill>
                <a:schemeClr val="dk1"/>
              </a:solidFill>
              <a:latin typeface="Calibri"/>
              <a:ea typeface="Calibri"/>
              <a:cs typeface="Calibri"/>
              <a:sym typeface="Calibri"/>
            </a:endParaRPr>
          </a:p>
          <a:p>
            <a:pPr marL="0" marR="0" lvl="0" indent="0" algn="l" rtl="0">
              <a:spcBef>
                <a:spcPts val="0"/>
              </a:spcBef>
              <a:spcAft>
                <a:spcPts val="0"/>
              </a:spcAft>
              <a:buNone/>
            </a:pPr>
            <a:r>
              <a:rPr lang="ja-JP" sz="800">
                <a:solidFill>
                  <a:schemeClr val="dk1"/>
                </a:solidFill>
                <a:latin typeface="Calibri"/>
                <a:ea typeface="Calibri"/>
                <a:cs typeface="Calibri"/>
                <a:sym typeface="Calibri"/>
              </a:rPr>
              <a:t>複数枠でローテーション掲載</a:t>
            </a:r>
            <a:endParaRPr sz="800" dirty="0">
              <a:solidFill>
                <a:schemeClr val="dk1"/>
              </a:solidFill>
              <a:latin typeface="Calibri"/>
              <a:ea typeface="Calibri"/>
              <a:cs typeface="Calibri"/>
              <a:sym typeface="Calibri"/>
            </a:endParaRPr>
          </a:p>
        </p:txBody>
      </p:sp>
      <p:sp>
        <p:nvSpPr>
          <p:cNvPr id="45" name="Google Shape;412;p13">
            <a:extLst>
              <a:ext uri="{FF2B5EF4-FFF2-40B4-BE49-F238E27FC236}">
                <a16:creationId xmlns:a16="http://schemas.microsoft.com/office/drawing/2014/main" id="{6CA7C6B7-4586-996E-3012-2E95C0AB8F98}"/>
              </a:ext>
            </a:extLst>
          </p:cNvPr>
          <p:cNvSpPr/>
          <p:nvPr/>
        </p:nvSpPr>
        <p:spPr>
          <a:xfrm>
            <a:off x="3560475" y="3924601"/>
            <a:ext cx="2397171" cy="256389"/>
          </a:xfrm>
          <a:prstGeom prst="rect">
            <a:avLst/>
          </a:prstGeom>
          <a:solidFill>
            <a:schemeClr val="dk2"/>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200"/>
              <a:buFont typeface="Calibri"/>
              <a:buNone/>
            </a:pPr>
            <a:endParaRPr sz="1200" b="1" i="0" u="none" strike="noStrike" cap="none">
              <a:solidFill>
                <a:schemeClr val="lt1"/>
              </a:solidFill>
              <a:latin typeface="Calibri"/>
              <a:ea typeface="Calibri"/>
              <a:cs typeface="Calibri"/>
              <a:sym typeface="Calibri"/>
            </a:endParaRPr>
          </a:p>
        </p:txBody>
      </p:sp>
      <p:sp>
        <p:nvSpPr>
          <p:cNvPr id="46" name="Google Shape;413;p13">
            <a:extLst>
              <a:ext uri="{FF2B5EF4-FFF2-40B4-BE49-F238E27FC236}">
                <a16:creationId xmlns:a16="http://schemas.microsoft.com/office/drawing/2014/main" id="{6442DAE6-2133-1465-EE67-A71FB4F8ED2F}"/>
              </a:ext>
            </a:extLst>
          </p:cNvPr>
          <p:cNvSpPr/>
          <p:nvPr/>
        </p:nvSpPr>
        <p:spPr>
          <a:xfrm>
            <a:off x="3585713" y="3924560"/>
            <a:ext cx="1088865" cy="26157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b="1">
                <a:solidFill>
                  <a:schemeClr val="lt1"/>
                </a:solidFill>
                <a:latin typeface="Calibri"/>
                <a:ea typeface="Calibri"/>
                <a:cs typeface="Calibri"/>
                <a:sym typeface="Calibri"/>
              </a:rPr>
              <a:t>編集誘導②</a:t>
            </a:r>
            <a:endParaRPr sz="1100" b="1" dirty="0">
              <a:solidFill>
                <a:schemeClr val="lt1"/>
              </a:solidFill>
              <a:latin typeface="Calibri"/>
              <a:ea typeface="Calibri"/>
              <a:cs typeface="Calibri"/>
              <a:sym typeface="Calibri"/>
            </a:endParaRPr>
          </a:p>
        </p:txBody>
      </p:sp>
      <p:sp>
        <p:nvSpPr>
          <p:cNvPr id="47" name="Google Shape;414;p13">
            <a:extLst>
              <a:ext uri="{FF2B5EF4-FFF2-40B4-BE49-F238E27FC236}">
                <a16:creationId xmlns:a16="http://schemas.microsoft.com/office/drawing/2014/main" id="{6E88DAAB-854F-C197-8101-581373C850A9}"/>
              </a:ext>
            </a:extLst>
          </p:cNvPr>
          <p:cNvSpPr/>
          <p:nvPr/>
        </p:nvSpPr>
        <p:spPr>
          <a:xfrm>
            <a:off x="1183792" y="6164776"/>
            <a:ext cx="10838047" cy="54382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ja-JP" sz="700">
                <a:solidFill>
                  <a:schemeClr val="dk1"/>
                </a:solidFill>
                <a:latin typeface="Meiryo"/>
                <a:ea typeface="Meiryo"/>
                <a:cs typeface="Meiryo"/>
                <a:sym typeface="Meiryo"/>
              </a:rPr>
              <a:t>※金額は全て値引きはありません。本商品は代理店様経由で広告を運用しているお客様のみに提供しております。</a:t>
            </a:r>
            <a:endParaRPr sz="700">
              <a:solidFill>
                <a:schemeClr val="dk1"/>
              </a:solidFill>
              <a:latin typeface="Meiryo"/>
              <a:ea typeface="Meiryo"/>
              <a:cs typeface="Meiryo"/>
              <a:sym typeface="Meiryo"/>
            </a:endParaRPr>
          </a:p>
          <a:p>
            <a:pPr marL="0" marR="0" lvl="0" indent="0" algn="l" rtl="0">
              <a:spcBef>
                <a:spcPts val="0"/>
              </a:spcBef>
              <a:spcAft>
                <a:spcPts val="0"/>
              </a:spcAft>
              <a:buNone/>
            </a:pPr>
            <a:r>
              <a:rPr lang="ja-JP" sz="700">
                <a:solidFill>
                  <a:schemeClr val="dk1"/>
                </a:solidFill>
                <a:latin typeface="Meiryo"/>
                <a:ea typeface="Meiryo"/>
                <a:cs typeface="Meiryo"/>
                <a:sym typeface="Meiryo"/>
              </a:rPr>
              <a:t>　ご提案によっては、代理店様において管理費用などの追加費用が生じる場合もありますので、料金およびお申し込み方法の詳細につきましては代理店様へお問い合わせください。</a:t>
            </a:r>
            <a:endParaRPr sz="700">
              <a:solidFill>
                <a:schemeClr val="dk1"/>
              </a:solidFill>
              <a:latin typeface="Meiryo"/>
              <a:ea typeface="Meiryo"/>
              <a:cs typeface="Meiryo"/>
              <a:sym typeface="Meiryo"/>
            </a:endParaRPr>
          </a:p>
          <a:p>
            <a:pPr marL="0" marR="0" lvl="0" indent="0" algn="l" rtl="0">
              <a:spcBef>
                <a:spcPts val="0"/>
              </a:spcBef>
              <a:spcAft>
                <a:spcPts val="0"/>
              </a:spcAft>
              <a:buNone/>
            </a:pPr>
            <a:r>
              <a:rPr lang="ja-JP" sz="700">
                <a:solidFill>
                  <a:schemeClr val="dk1"/>
                </a:solidFill>
                <a:latin typeface="Meiryo"/>
                <a:ea typeface="Meiryo"/>
                <a:cs typeface="Meiryo"/>
                <a:sym typeface="Meiryo"/>
              </a:rPr>
              <a:t>※編集</a:t>
            </a:r>
            <a:r>
              <a:rPr lang="ja-JP" sz="700" i="1">
                <a:solidFill>
                  <a:schemeClr val="dk1"/>
                </a:solidFill>
                <a:latin typeface="Meiryo"/>
                <a:ea typeface="Meiryo"/>
                <a:cs typeface="Meiryo"/>
                <a:sym typeface="Meiryo"/>
              </a:rPr>
              <a:t>誘導、スポンサードコンテンツとも</a:t>
            </a:r>
            <a:r>
              <a:rPr lang="ja-JP" sz="700">
                <a:solidFill>
                  <a:schemeClr val="dk1"/>
                </a:solidFill>
                <a:latin typeface="Meiryo"/>
                <a:ea typeface="Meiryo"/>
                <a:cs typeface="Meiryo"/>
                <a:sym typeface="Meiryo"/>
              </a:rPr>
              <a:t>「提供：協賛社名」等のクレジットが入ります。また、期間中の内容変更・更新は不可となります。</a:t>
            </a:r>
            <a:endParaRPr sz="700">
              <a:solidFill>
                <a:schemeClr val="dk1"/>
              </a:solidFill>
              <a:latin typeface="Meiryo"/>
              <a:ea typeface="Meiryo"/>
              <a:cs typeface="Meiryo"/>
              <a:sym typeface="Meiryo"/>
            </a:endParaRPr>
          </a:p>
          <a:p>
            <a:pPr marL="0" marR="0" lvl="0" indent="0" algn="l" rtl="0">
              <a:spcBef>
                <a:spcPts val="0"/>
              </a:spcBef>
              <a:spcAft>
                <a:spcPts val="0"/>
              </a:spcAft>
              <a:buNone/>
            </a:pPr>
            <a:r>
              <a:rPr lang="ja-JP" sz="700" i="1">
                <a:solidFill>
                  <a:schemeClr val="dk1"/>
                </a:solidFill>
                <a:latin typeface="Meiryo"/>
                <a:ea typeface="Meiryo"/>
                <a:cs typeface="Meiryo"/>
                <a:sym typeface="Meiryo"/>
              </a:rPr>
              <a:t>※</a:t>
            </a:r>
            <a:r>
              <a:rPr lang="ja-JP" sz="700">
                <a:solidFill>
                  <a:schemeClr val="dk1"/>
                </a:solidFill>
                <a:latin typeface="Meiryo"/>
                <a:ea typeface="Meiryo"/>
                <a:cs typeface="Meiryo"/>
                <a:sym typeface="Meiryo"/>
              </a:rPr>
              <a:t>編集誘導①、②は原則として掲載開始日のAM10時頃から、掲載終了日翌日のAM10時頃までの掲載となります</a:t>
            </a:r>
            <a:endParaRPr sz="700">
              <a:solidFill>
                <a:schemeClr val="dk1"/>
              </a:solidFill>
              <a:latin typeface="Meiryo"/>
              <a:ea typeface="Meiryo"/>
              <a:cs typeface="Meiryo"/>
              <a:sym typeface="Meiryo"/>
            </a:endParaRPr>
          </a:p>
          <a:p>
            <a:pPr marL="0" marR="0" lvl="0" indent="0" algn="l" rtl="0">
              <a:spcBef>
                <a:spcPts val="0"/>
              </a:spcBef>
              <a:spcAft>
                <a:spcPts val="0"/>
              </a:spcAft>
              <a:buNone/>
            </a:pPr>
            <a:r>
              <a:rPr lang="ja-JP" sz="700">
                <a:solidFill>
                  <a:schemeClr val="dk1"/>
                </a:solidFill>
                <a:latin typeface="Meiryo"/>
                <a:ea typeface="Meiryo"/>
                <a:cs typeface="Meiryo"/>
                <a:sym typeface="Meiryo"/>
              </a:rPr>
              <a:t>※編集誘導の位置や仕様は予告なく変更させていただく場合があります</a:t>
            </a:r>
            <a:endParaRPr/>
          </a:p>
        </p:txBody>
      </p:sp>
      <p:sp>
        <p:nvSpPr>
          <p:cNvPr id="48" name="Google Shape;415;p13">
            <a:extLst>
              <a:ext uri="{FF2B5EF4-FFF2-40B4-BE49-F238E27FC236}">
                <a16:creationId xmlns:a16="http://schemas.microsoft.com/office/drawing/2014/main" id="{2813D67E-9330-17CD-8E7B-5523F3339E34}"/>
              </a:ext>
            </a:extLst>
          </p:cNvPr>
          <p:cNvSpPr/>
          <p:nvPr/>
        </p:nvSpPr>
        <p:spPr>
          <a:xfrm>
            <a:off x="3537561" y="1346942"/>
            <a:ext cx="2421575" cy="586451"/>
          </a:xfrm>
          <a:prstGeom prst="rect">
            <a:avLst/>
          </a:prstGeom>
          <a:solidFill>
            <a:schemeClr val="lt1"/>
          </a:solidFill>
          <a:ln w="9525" cap="flat" cmpd="sng">
            <a:solidFill>
              <a:srgbClr val="D00216"/>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200"/>
              <a:buFont typeface="Calibri"/>
              <a:buNone/>
            </a:pPr>
            <a:endParaRPr sz="1200" b="1" i="0" u="none" strike="noStrike" cap="none">
              <a:solidFill>
                <a:schemeClr val="lt1"/>
              </a:solidFill>
              <a:latin typeface="Calibri"/>
              <a:ea typeface="Calibri"/>
              <a:cs typeface="Calibri"/>
              <a:sym typeface="Calibri"/>
            </a:endParaRPr>
          </a:p>
        </p:txBody>
      </p:sp>
      <p:sp>
        <p:nvSpPr>
          <p:cNvPr id="49" name="Google Shape;416;p13">
            <a:extLst>
              <a:ext uri="{FF2B5EF4-FFF2-40B4-BE49-F238E27FC236}">
                <a16:creationId xmlns:a16="http://schemas.microsoft.com/office/drawing/2014/main" id="{56FC12D0-92FC-DF06-9315-95B3FD79FBDC}"/>
              </a:ext>
            </a:extLst>
          </p:cNvPr>
          <p:cNvSpPr/>
          <p:nvPr/>
        </p:nvSpPr>
        <p:spPr>
          <a:xfrm>
            <a:off x="3537561" y="1421555"/>
            <a:ext cx="2438488" cy="4154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050">
                <a:solidFill>
                  <a:schemeClr val="dk1"/>
                </a:solidFill>
                <a:latin typeface="Calibri"/>
                <a:ea typeface="Calibri"/>
                <a:cs typeface="Calibri"/>
                <a:sym typeface="Calibri"/>
              </a:rPr>
              <a:t>LINEヤフー ディスプレイ広告を</a:t>
            </a:r>
            <a:endParaRPr sz="1050">
              <a:solidFill>
                <a:schemeClr val="dk1"/>
              </a:solidFill>
              <a:latin typeface="Calibri"/>
              <a:ea typeface="Calibri"/>
              <a:cs typeface="Calibri"/>
              <a:sym typeface="Calibri"/>
            </a:endParaRPr>
          </a:p>
          <a:p>
            <a:pPr marL="0" marR="0" lvl="0" indent="0" algn="l" rtl="0">
              <a:spcBef>
                <a:spcPts val="0"/>
              </a:spcBef>
              <a:spcAft>
                <a:spcPts val="0"/>
              </a:spcAft>
              <a:buNone/>
            </a:pPr>
            <a:r>
              <a:rPr lang="ja-JP" sz="1050">
                <a:solidFill>
                  <a:schemeClr val="dk1"/>
                </a:solidFill>
                <a:latin typeface="Calibri"/>
                <a:ea typeface="Calibri"/>
                <a:cs typeface="Calibri"/>
                <a:sym typeface="Calibri"/>
              </a:rPr>
              <a:t>150万円(税別)〜分掲載</a:t>
            </a:r>
            <a:endParaRPr sz="1050">
              <a:solidFill>
                <a:schemeClr val="dk1"/>
              </a:solidFill>
              <a:latin typeface="Calibri"/>
              <a:ea typeface="Calibri"/>
              <a:cs typeface="Calibri"/>
              <a:sym typeface="Calibri"/>
            </a:endParaRPr>
          </a:p>
        </p:txBody>
      </p:sp>
      <p:sp>
        <p:nvSpPr>
          <p:cNvPr id="50" name="Google Shape;417;p13">
            <a:extLst>
              <a:ext uri="{FF2B5EF4-FFF2-40B4-BE49-F238E27FC236}">
                <a16:creationId xmlns:a16="http://schemas.microsoft.com/office/drawing/2014/main" id="{61A0588C-C53B-02C1-826D-5D92187AEE20}"/>
              </a:ext>
            </a:extLst>
          </p:cNvPr>
          <p:cNvSpPr/>
          <p:nvPr/>
        </p:nvSpPr>
        <p:spPr>
          <a:xfrm>
            <a:off x="3539786" y="1111434"/>
            <a:ext cx="2421575" cy="250841"/>
          </a:xfrm>
          <a:prstGeom prst="rect">
            <a:avLst/>
          </a:prstGeom>
          <a:solidFill>
            <a:schemeClr val="dk2"/>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200"/>
              <a:buFont typeface="Calibri"/>
              <a:buNone/>
            </a:pPr>
            <a:endParaRPr sz="1200" b="1" i="0" u="none" strike="noStrike" cap="none">
              <a:solidFill>
                <a:schemeClr val="lt1"/>
              </a:solidFill>
              <a:latin typeface="Calibri"/>
              <a:ea typeface="Calibri"/>
              <a:cs typeface="Calibri"/>
              <a:sym typeface="Calibri"/>
            </a:endParaRPr>
          </a:p>
        </p:txBody>
      </p:sp>
      <p:sp>
        <p:nvSpPr>
          <p:cNvPr id="51" name="Google Shape;418;p13">
            <a:extLst>
              <a:ext uri="{FF2B5EF4-FFF2-40B4-BE49-F238E27FC236}">
                <a16:creationId xmlns:a16="http://schemas.microsoft.com/office/drawing/2014/main" id="{279985A5-AE59-885D-9C54-938372808ACA}"/>
              </a:ext>
            </a:extLst>
          </p:cNvPr>
          <p:cNvSpPr/>
          <p:nvPr/>
        </p:nvSpPr>
        <p:spPr>
          <a:xfrm>
            <a:off x="3545735" y="1138383"/>
            <a:ext cx="748923"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b="1">
                <a:solidFill>
                  <a:schemeClr val="lt1"/>
                </a:solidFill>
                <a:latin typeface="Calibri"/>
                <a:ea typeface="Calibri"/>
                <a:cs typeface="Calibri"/>
                <a:sym typeface="Calibri"/>
              </a:rPr>
              <a:t>広告誘導</a:t>
            </a:r>
            <a:endParaRPr/>
          </a:p>
        </p:txBody>
      </p:sp>
      <p:sp>
        <p:nvSpPr>
          <p:cNvPr id="52" name="Google Shape;419;p13">
            <a:extLst>
              <a:ext uri="{FF2B5EF4-FFF2-40B4-BE49-F238E27FC236}">
                <a16:creationId xmlns:a16="http://schemas.microsoft.com/office/drawing/2014/main" id="{DD63D13F-EB16-5FD5-8811-388FAB7F36F5}"/>
              </a:ext>
            </a:extLst>
          </p:cNvPr>
          <p:cNvSpPr/>
          <p:nvPr/>
        </p:nvSpPr>
        <p:spPr>
          <a:xfrm>
            <a:off x="3560476" y="5165257"/>
            <a:ext cx="2336272" cy="340317"/>
          </a:xfrm>
          <a:prstGeom prst="rect">
            <a:avLst/>
          </a:prstGeom>
          <a:solidFill>
            <a:schemeClr val="lt1"/>
          </a:solidFill>
          <a:ln w="9525" cap="flat" cmpd="sng">
            <a:solidFill>
              <a:srgbClr val="05B34C"/>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050"/>
              <a:buFont typeface="Calibri"/>
              <a:buNone/>
            </a:pPr>
            <a:endParaRPr sz="1050" b="1" i="0" u="none" strike="noStrike" cap="none">
              <a:solidFill>
                <a:schemeClr val="lt1"/>
              </a:solidFill>
              <a:latin typeface="Calibri"/>
              <a:ea typeface="Calibri"/>
              <a:cs typeface="Calibri"/>
              <a:sym typeface="Calibri"/>
            </a:endParaRPr>
          </a:p>
        </p:txBody>
      </p:sp>
      <p:sp>
        <p:nvSpPr>
          <p:cNvPr id="53" name="Google Shape;420;p13">
            <a:extLst>
              <a:ext uri="{FF2B5EF4-FFF2-40B4-BE49-F238E27FC236}">
                <a16:creationId xmlns:a16="http://schemas.microsoft.com/office/drawing/2014/main" id="{E9E0B56C-0DE1-E542-442E-6760B42116D2}"/>
              </a:ext>
            </a:extLst>
          </p:cNvPr>
          <p:cNvSpPr/>
          <p:nvPr/>
        </p:nvSpPr>
        <p:spPr>
          <a:xfrm>
            <a:off x="3545735" y="4968683"/>
            <a:ext cx="2371162" cy="252152"/>
          </a:xfrm>
          <a:prstGeom prst="rect">
            <a:avLst/>
          </a:prstGeom>
          <a:solidFill>
            <a:schemeClr val="dk2"/>
          </a:solid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chemeClr val="dk1"/>
              </a:buClr>
              <a:buSzPts val="1200"/>
              <a:buFont typeface="Calibri"/>
              <a:buNone/>
            </a:pPr>
            <a:endParaRPr sz="1200" b="1" i="0" u="none" strike="noStrike" cap="none">
              <a:solidFill>
                <a:schemeClr val="lt1"/>
              </a:solidFill>
              <a:latin typeface="Calibri"/>
              <a:ea typeface="Calibri"/>
              <a:cs typeface="Calibri"/>
              <a:sym typeface="Calibri"/>
            </a:endParaRPr>
          </a:p>
        </p:txBody>
      </p:sp>
      <p:sp>
        <p:nvSpPr>
          <p:cNvPr id="54" name="Google Shape;421;p13">
            <a:extLst>
              <a:ext uri="{FF2B5EF4-FFF2-40B4-BE49-F238E27FC236}">
                <a16:creationId xmlns:a16="http://schemas.microsoft.com/office/drawing/2014/main" id="{5E343AC7-768E-5A2F-992E-F26C6372B2A6}"/>
              </a:ext>
            </a:extLst>
          </p:cNvPr>
          <p:cNvSpPr/>
          <p:nvPr/>
        </p:nvSpPr>
        <p:spPr>
          <a:xfrm>
            <a:off x="3592394" y="4984190"/>
            <a:ext cx="1082184" cy="26157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b="1">
                <a:solidFill>
                  <a:schemeClr val="lt1"/>
                </a:solidFill>
                <a:latin typeface="Calibri"/>
                <a:ea typeface="Calibri"/>
                <a:cs typeface="Calibri"/>
                <a:sym typeface="Calibri"/>
              </a:rPr>
              <a:t>編集誘導③</a:t>
            </a:r>
            <a:endParaRPr sz="1100" b="1" dirty="0">
              <a:solidFill>
                <a:schemeClr val="lt1"/>
              </a:solidFill>
              <a:latin typeface="Calibri"/>
              <a:ea typeface="Calibri"/>
              <a:cs typeface="Calibri"/>
              <a:sym typeface="Calibri"/>
            </a:endParaRPr>
          </a:p>
        </p:txBody>
      </p:sp>
      <p:sp>
        <p:nvSpPr>
          <p:cNvPr id="55" name="Google Shape;422;p13">
            <a:extLst>
              <a:ext uri="{FF2B5EF4-FFF2-40B4-BE49-F238E27FC236}">
                <a16:creationId xmlns:a16="http://schemas.microsoft.com/office/drawing/2014/main" id="{801FCBA1-03EB-589C-02CE-792741C634DE}"/>
              </a:ext>
            </a:extLst>
          </p:cNvPr>
          <p:cNvSpPr/>
          <p:nvPr/>
        </p:nvSpPr>
        <p:spPr>
          <a:xfrm>
            <a:off x="3572362" y="5249215"/>
            <a:ext cx="1172116"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100">
                <a:solidFill>
                  <a:schemeClr val="dk1"/>
                </a:solidFill>
                <a:latin typeface="Calibri"/>
                <a:ea typeface="Calibri"/>
                <a:cs typeface="Calibri"/>
                <a:sym typeface="Calibri"/>
              </a:rPr>
              <a:t>メールマガジン</a:t>
            </a:r>
            <a:endParaRPr sz="11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00841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0699CE-5531-474F-021B-7F18C3F8DCFA}"/>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3BFF0880-9804-C19B-17DB-E4C55C24BF0E}"/>
              </a:ext>
            </a:extLst>
          </p:cNvPr>
          <p:cNvSpPr>
            <a:spLocks noGrp="1"/>
          </p:cNvSpPr>
          <p:nvPr>
            <p:ph type="body" sz="quarter" idx="10"/>
          </p:nvPr>
        </p:nvSpPr>
        <p:spPr/>
        <p:txBody>
          <a:bodyPr/>
          <a:lstStyle/>
          <a:p>
            <a:r>
              <a:rPr lang="ja-JP" altLang="ja-JP">
                <a:latin typeface="Meiryo"/>
                <a:ea typeface="Meiryo"/>
                <a:cs typeface="Meiryo"/>
                <a:sym typeface="Meiryo"/>
              </a:rPr>
              <a:t>(2)スポンサードコンテンツ PR　全体概要</a:t>
            </a:r>
            <a:endParaRPr kumimoji="1" lang="ja-JP" altLang="en-US" sz="1600" dirty="0">
              <a:solidFill>
                <a:srgbClr val="000048"/>
              </a:solidFill>
            </a:endParaRPr>
          </a:p>
        </p:txBody>
      </p:sp>
      <p:graphicFrame>
        <p:nvGraphicFramePr>
          <p:cNvPr id="2" name="Google Shape;428;p14">
            <a:extLst>
              <a:ext uri="{FF2B5EF4-FFF2-40B4-BE49-F238E27FC236}">
                <a16:creationId xmlns:a16="http://schemas.microsoft.com/office/drawing/2014/main" id="{8074725F-7F24-1814-352C-A5994DAD8164}"/>
              </a:ext>
            </a:extLst>
          </p:cNvPr>
          <p:cNvGraphicFramePr/>
          <p:nvPr>
            <p:extLst>
              <p:ext uri="{D42A27DB-BD31-4B8C-83A1-F6EECF244321}">
                <p14:modId xmlns:p14="http://schemas.microsoft.com/office/powerpoint/2010/main" val="4121024564"/>
              </p:ext>
            </p:extLst>
          </p:nvPr>
        </p:nvGraphicFramePr>
        <p:xfrm>
          <a:off x="443362" y="1131859"/>
          <a:ext cx="11305275" cy="4839145"/>
        </p:xfrm>
        <a:graphic>
          <a:graphicData uri="http://schemas.openxmlformats.org/drawingml/2006/table">
            <a:tbl>
              <a:tblPr>
                <a:noFill/>
                <a:tableStyleId>{20904394-5D71-4699-82F9-2624B092BFD0}</a:tableStyleId>
              </a:tblPr>
              <a:tblGrid>
                <a:gridCol w="1668000">
                  <a:extLst>
                    <a:ext uri="{9D8B030D-6E8A-4147-A177-3AD203B41FA5}">
                      <a16:colId xmlns:a16="http://schemas.microsoft.com/office/drawing/2014/main" val="20000"/>
                    </a:ext>
                  </a:extLst>
                </a:gridCol>
                <a:gridCol w="9637275">
                  <a:extLst>
                    <a:ext uri="{9D8B030D-6E8A-4147-A177-3AD203B41FA5}">
                      <a16:colId xmlns:a16="http://schemas.microsoft.com/office/drawing/2014/main" val="20001"/>
                    </a:ext>
                  </a:extLst>
                </a:gridCol>
              </a:tblGrid>
              <a:tr h="682300">
                <a:tc>
                  <a:txBody>
                    <a:bodyPr/>
                    <a:lstStyle/>
                    <a:p>
                      <a:pPr marL="0" marR="0" lvl="0" indent="0" algn="l" rtl="0">
                        <a:lnSpc>
                          <a:spcPct val="100000"/>
                        </a:lnSpc>
                        <a:spcBef>
                          <a:spcPts val="0"/>
                        </a:spcBef>
                        <a:spcAft>
                          <a:spcPts val="0"/>
                        </a:spcAft>
                        <a:buClr>
                          <a:schemeClr val="lt1"/>
                        </a:buClr>
                        <a:buSzPts val="1100"/>
                        <a:buFont typeface="Calibri"/>
                        <a:buNone/>
                      </a:pPr>
                      <a:r>
                        <a:rPr lang="ja-JP" sz="1100" b="0" i="0">
                          <a:solidFill>
                            <a:schemeClr val="lt1"/>
                          </a:solidFill>
                          <a:latin typeface="Calibri"/>
                          <a:ea typeface="Calibri"/>
                          <a:cs typeface="Calibri"/>
                          <a:sym typeface="Calibri"/>
                        </a:rPr>
                        <a:t>申込商品</a:t>
                      </a:r>
                      <a:endParaRPr sz="1100" b="0" i="0" dirty="0">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lt1"/>
                        </a:buClr>
                        <a:buSzPts val="1050"/>
                        <a:buFont typeface="Calibri"/>
                        <a:buNone/>
                      </a:pPr>
                      <a:r>
                        <a:rPr lang="ja-JP" sz="1050" b="0" i="0">
                          <a:solidFill>
                            <a:schemeClr val="lt1"/>
                          </a:solidFill>
                          <a:latin typeface="Calibri"/>
                          <a:ea typeface="Calibri"/>
                          <a:cs typeface="Calibri"/>
                          <a:sym typeface="Calibri"/>
                        </a:rPr>
                        <a:t>※お申し込み時に選択</a:t>
                      </a:r>
                      <a:endParaRPr sz="1050" b="0" i="0" dirty="0">
                        <a:solidFill>
                          <a:schemeClr val="lt1"/>
                        </a:solidFill>
                        <a:latin typeface="Calibri"/>
                        <a:ea typeface="Calibri"/>
                        <a:cs typeface="Calibri"/>
                        <a:sym typeface="Calibri"/>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chemeClr val="dk2"/>
                    </a:solidFill>
                  </a:tcPr>
                </a:tc>
                <a:tc>
                  <a:txBody>
                    <a:bodyPr/>
                    <a:lstStyle/>
                    <a:p>
                      <a:pPr marL="0" marR="0" lvl="0" indent="0" algn="l" rtl="0">
                        <a:lnSpc>
                          <a:spcPct val="100000"/>
                        </a:lnSpc>
                        <a:spcBef>
                          <a:spcPts val="0"/>
                        </a:spcBef>
                        <a:spcAft>
                          <a:spcPts val="0"/>
                        </a:spcAft>
                        <a:buClr>
                          <a:schemeClr val="dk1"/>
                        </a:buClr>
                        <a:buSzPts val="1100"/>
                        <a:buFont typeface="Calibri"/>
                        <a:buNone/>
                      </a:pPr>
                      <a:r>
                        <a:rPr lang="ja-JP" sz="1100">
                          <a:solidFill>
                            <a:schemeClr val="dk1"/>
                          </a:solidFill>
                          <a:latin typeface="Calibri"/>
                          <a:ea typeface="Calibri"/>
                          <a:cs typeface="Calibri"/>
                          <a:sym typeface="Calibri"/>
                        </a:rPr>
                        <a:t>①申込商品：特集・</a:t>
                      </a:r>
                      <a:r>
                        <a:rPr lang="ja-JP" sz="1100" b="0" i="0">
                          <a:solidFill>
                            <a:schemeClr val="dk1"/>
                          </a:solidFill>
                          <a:latin typeface="Meiryo"/>
                          <a:ea typeface="Meiryo"/>
                          <a:cs typeface="Meiryo"/>
                          <a:sym typeface="Meiryo"/>
                        </a:rPr>
                        <a:t>タイアップ広告・クリエイティブ企画（スペシャル商品）</a:t>
                      </a:r>
                      <a:endParaRPr sz="11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Calibri"/>
                        <a:buNone/>
                      </a:pPr>
                      <a:r>
                        <a:rPr lang="ja-JP" sz="1100">
                          <a:solidFill>
                            <a:schemeClr val="dk1"/>
                          </a:solidFill>
                          <a:latin typeface="Calibri"/>
                          <a:ea typeface="Calibri"/>
                          <a:cs typeface="Calibri"/>
                          <a:sym typeface="Calibri"/>
                        </a:rPr>
                        <a:t>②契約分類：制作＋掲載</a:t>
                      </a:r>
                      <a:br>
                        <a:rPr lang="ja-JP" sz="1100">
                          <a:solidFill>
                            <a:srgbClr val="000000"/>
                          </a:solidFill>
                          <a:latin typeface="Calibri"/>
                          <a:ea typeface="Calibri"/>
                          <a:cs typeface="Calibri"/>
                          <a:sym typeface="Calibri"/>
                        </a:rPr>
                      </a:br>
                      <a:r>
                        <a:rPr lang="ja-JP" sz="1100" b="0" i="0">
                          <a:solidFill>
                            <a:schemeClr val="dk1"/>
                          </a:solidFill>
                          <a:latin typeface="Calibri"/>
                          <a:ea typeface="Calibri"/>
                          <a:cs typeface="Calibri"/>
                          <a:sym typeface="Calibri"/>
                        </a:rPr>
                        <a:t>③契約サービス詳細：サストモ　スポンサードコンテンツ　PR　制作・掲載費</a:t>
                      </a:r>
                      <a:endParaRPr sz="1100">
                        <a:solidFill>
                          <a:schemeClr val="dk1"/>
                        </a:solidFill>
                        <a:latin typeface="Calibri"/>
                        <a:ea typeface="Calibri"/>
                        <a:cs typeface="Calibri"/>
                        <a:sym typeface="Calibri"/>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682300">
                <a:tc>
                  <a:txBody>
                    <a:bodyPr/>
                    <a:lstStyle/>
                    <a:p>
                      <a:pPr marL="0" marR="0" lvl="0" indent="0" algn="l" rtl="0">
                        <a:lnSpc>
                          <a:spcPct val="100000"/>
                        </a:lnSpc>
                        <a:spcBef>
                          <a:spcPts val="0"/>
                        </a:spcBef>
                        <a:spcAft>
                          <a:spcPts val="0"/>
                        </a:spcAft>
                        <a:buClr>
                          <a:schemeClr val="lt1"/>
                        </a:buClr>
                        <a:buSzPts val="1050"/>
                        <a:buFont typeface="Calibri"/>
                        <a:buNone/>
                      </a:pPr>
                      <a:r>
                        <a:rPr lang="ja-JP" sz="1050" b="0" i="0">
                          <a:solidFill>
                            <a:schemeClr val="lt1"/>
                          </a:solidFill>
                          <a:latin typeface="Calibri"/>
                          <a:ea typeface="Calibri"/>
                          <a:cs typeface="Calibri"/>
                          <a:sym typeface="Calibri"/>
                        </a:rPr>
                        <a:t>タイアップ</a:t>
                      </a:r>
                      <a:endParaRPr sz="1050" b="0" i="0">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lt1"/>
                        </a:buClr>
                        <a:buSzPts val="1050"/>
                        <a:buFont typeface="Calibri"/>
                        <a:buNone/>
                      </a:pPr>
                      <a:r>
                        <a:rPr lang="ja-JP" sz="1050" b="0" i="0">
                          <a:solidFill>
                            <a:schemeClr val="lt1"/>
                          </a:solidFill>
                          <a:latin typeface="Calibri"/>
                          <a:ea typeface="Calibri"/>
                          <a:cs typeface="Calibri"/>
                          <a:sym typeface="Calibri"/>
                        </a:rPr>
                        <a:t>ページ</a:t>
                      </a:r>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chemeClr val="dk2"/>
                    </a:solidFill>
                  </a:tcPr>
                </a:tc>
                <a:tc>
                  <a:txBody>
                    <a:bodyPr/>
                    <a:lstStyle/>
                    <a:p>
                      <a:pPr marL="0" marR="0" lvl="0" indent="0" algn="l" rtl="0">
                        <a:spcBef>
                          <a:spcPts val="0"/>
                        </a:spcBef>
                        <a:spcAft>
                          <a:spcPts val="0"/>
                        </a:spcAft>
                        <a:buClr>
                          <a:schemeClr val="dk1"/>
                        </a:buClr>
                        <a:buSzPts val="1200"/>
                        <a:buFont typeface="Calibri"/>
                        <a:buNone/>
                      </a:pPr>
                      <a:r>
                        <a:rPr lang="ja-JP" sz="1200">
                          <a:solidFill>
                            <a:schemeClr val="dk1"/>
                          </a:solidFill>
                          <a:latin typeface="Calibri"/>
                          <a:ea typeface="Calibri"/>
                          <a:cs typeface="Calibri"/>
                          <a:sym typeface="Calibri"/>
                        </a:rPr>
                        <a:t>・</a:t>
                      </a:r>
                      <a:r>
                        <a:rPr lang="ja-JP" sz="1100">
                          <a:solidFill>
                            <a:schemeClr val="dk1"/>
                          </a:solidFill>
                          <a:latin typeface="Calibri"/>
                          <a:ea typeface="Calibri"/>
                          <a:cs typeface="Calibri"/>
                          <a:sym typeface="Calibri"/>
                        </a:rPr>
                        <a:t>掲載場所：サストモ</a:t>
                      </a:r>
                      <a:endParaRPr sz="1100">
                        <a:solidFill>
                          <a:schemeClr val="dk1"/>
                        </a:solidFill>
                        <a:latin typeface="Calibri"/>
                        <a:ea typeface="Calibri"/>
                        <a:cs typeface="Calibri"/>
                        <a:sym typeface="Calibri"/>
                      </a:endParaRPr>
                    </a:p>
                    <a:p>
                      <a:pPr marL="0" marR="0" lvl="0" indent="0" algn="l" rtl="0">
                        <a:spcBef>
                          <a:spcPts val="0"/>
                        </a:spcBef>
                        <a:spcAft>
                          <a:spcPts val="0"/>
                        </a:spcAft>
                        <a:buClr>
                          <a:schemeClr val="dk1"/>
                        </a:buClr>
                        <a:buSzPts val="1100"/>
                        <a:buFont typeface="Calibri"/>
                        <a:buNone/>
                      </a:pPr>
                      <a:r>
                        <a:rPr lang="ja-JP" sz="1100">
                          <a:solidFill>
                            <a:schemeClr val="dk1"/>
                          </a:solidFill>
                          <a:latin typeface="Calibri"/>
                          <a:ea typeface="Calibri"/>
                          <a:cs typeface="Calibri"/>
                          <a:sym typeface="Calibri"/>
                        </a:rPr>
                        <a:t>・デバイス：PC・スマートフォン</a:t>
                      </a:r>
                      <a:endParaRPr/>
                    </a:p>
                    <a:p>
                      <a:pPr marL="0" marR="0" lvl="0" indent="0" algn="l" rtl="0">
                        <a:spcBef>
                          <a:spcPts val="0"/>
                        </a:spcBef>
                        <a:spcAft>
                          <a:spcPts val="0"/>
                        </a:spcAft>
                        <a:buClr>
                          <a:schemeClr val="dk1"/>
                        </a:buClr>
                        <a:buSzPts val="1100"/>
                        <a:buFont typeface="Calibri"/>
                        <a:buNone/>
                      </a:pPr>
                      <a:r>
                        <a:rPr lang="ja-JP" sz="1100">
                          <a:solidFill>
                            <a:schemeClr val="dk1"/>
                          </a:solidFill>
                          <a:latin typeface="Calibri"/>
                          <a:ea typeface="Calibri"/>
                          <a:cs typeface="Calibri"/>
                          <a:sym typeface="Calibri"/>
                        </a:rPr>
                        <a:t>・ページ数：専用テンプレートで1ページ (記事形式、1,500-3,000文字程度、写真 5点程度）</a:t>
                      </a:r>
                      <a:endParaRPr sz="11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Calibri"/>
                        <a:buNone/>
                      </a:pPr>
                      <a:r>
                        <a:rPr lang="ja-JP" sz="1100">
                          <a:solidFill>
                            <a:schemeClr val="dk1"/>
                          </a:solidFill>
                          <a:latin typeface="Calibri"/>
                          <a:ea typeface="Calibri"/>
                          <a:cs typeface="Calibri"/>
                          <a:sym typeface="Calibri"/>
                        </a:rPr>
                        <a:t>・更新：不可</a:t>
                      </a:r>
                      <a:endParaRPr sz="11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Calibri"/>
                        <a:buNone/>
                      </a:pPr>
                      <a:r>
                        <a:rPr lang="ja-JP" sz="1100" b="0" i="0" u="none" strike="noStrike" cap="none">
                          <a:solidFill>
                            <a:schemeClr val="dk1"/>
                          </a:solidFill>
                          <a:latin typeface="Calibri"/>
                          <a:ea typeface="Calibri"/>
                          <a:cs typeface="Calibri"/>
                          <a:sym typeface="Calibri"/>
                        </a:rPr>
                        <a:t>・二次利用：可　</a:t>
                      </a:r>
                      <a:r>
                        <a:rPr lang="ja-JP" sz="1050" b="0" i="0" u="none" strike="noStrike" cap="none">
                          <a:solidFill>
                            <a:schemeClr val="dk1"/>
                          </a:solidFill>
                          <a:latin typeface="Calibri"/>
                          <a:ea typeface="Calibri"/>
                          <a:cs typeface="Calibri"/>
                          <a:sym typeface="Calibri"/>
                        </a:rPr>
                        <a:t>※内容によっては不可とさせていただく場合があります。※利用費や条件を定めた契約を締結させていただきます。</a:t>
                      </a:r>
                      <a:endParaRPr sz="1050" b="0" i="0" u="none" strike="noStrike" cap="none">
                        <a:solidFill>
                          <a:schemeClr val="dk1"/>
                        </a:solidFill>
                        <a:latin typeface="Calibri"/>
                        <a:ea typeface="Calibri"/>
                        <a:cs typeface="Calibri"/>
                        <a:sym typeface="Calibri"/>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1"/>
                  </a:ext>
                </a:extLst>
              </a:tr>
              <a:tr h="502250">
                <a:tc>
                  <a:txBody>
                    <a:bodyPr/>
                    <a:lstStyle/>
                    <a:p>
                      <a:pPr marL="0" marR="0" lvl="0" indent="0" algn="l" rtl="0">
                        <a:lnSpc>
                          <a:spcPct val="100000"/>
                        </a:lnSpc>
                        <a:spcBef>
                          <a:spcPts val="0"/>
                        </a:spcBef>
                        <a:spcAft>
                          <a:spcPts val="0"/>
                        </a:spcAft>
                        <a:buClr>
                          <a:schemeClr val="lt1"/>
                        </a:buClr>
                        <a:buSzPts val="1100"/>
                        <a:buFont typeface="Calibri"/>
                        <a:buNone/>
                      </a:pPr>
                      <a:r>
                        <a:rPr lang="ja-JP" sz="1100">
                          <a:solidFill>
                            <a:schemeClr val="lt1"/>
                          </a:solidFill>
                          <a:latin typeface="Calibri"/>
                          <a:ea typeface="Calibri"/>
                          <a:cs typeface="Calibri"/>
                          <a:sym typeface="Calibri"/>
                        </a:rPr>
                        <a:t>掲載期間</a:t>
                      </a:r>
                      <a:endParaRPr sz="1100" b="0" i="0">
                        <a:solidFill>
                          <a:schemeClr val="lt1"/>
                        </a:solidFill>
                        <a:latin typeface="Calibri"/>
                        <a:ea typeface="Calibri"/>
                        <a:cs typeface="Calibri"/>
                        <a:sym typeface="Calibri"/>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chemeClr val="dk2"/>
                    </a:solidFill>
                  </a:tcPr>
                </a:tc>
                <a:tc>
                  <a:txBody>
                    <a:bodyPr/>
                    <a:lstStyle/>
                    <a:p>
                      <a:pPr marL="0" marR="0" lvl="0" indent="0" algn="l" rtl="0">
                        <a:spcBef>
                          <a:spcPts val="0"/>
                        </a:spcBef>
                        <a:spcAft>
                          <a:spcPts val="0"/>
                        </a:spcAft>
                        <a:buNone/>
                      </a:pPr>
                      <a:r>
                        <a:rPr lang="ja-JP" sz="1100">
                          <a:solidFill>
                            <a:schemeClr val="dk1"/>
                          </a:solidFill>
                          <a:latin typeface="Calibri"/>
                          <a:ea typeface="Calibri"/>
                          <a:cs typeface="Calibri"/>
                          <a:sym typeface="Calibri"/>
                        </a:rPr>
                        <a:t>1</a:t>
                      </a:r>
                      <a:r>
                        <a:rPr lang="ja-JP" altLang="en-US" sz="1100">
                          <a:solidFill>
                            <a:schemeClr val="dk1"/>
                          </a:solidFill>
                          <a:latin typeface="Calibri"/>
                          <a:ea typeface="Calibri"/>
                          <a:cs typeface="Calibri"/>
                          <a:sym typeface="Calibri"/>
                        </a:rPr>
                        <a:t>か</a:t>
                      </a:r>
                      <a:r>
                        <a:rPr lang="ja-JP" sz="1100">
                          <a:solidFill>
                            <a:schemeClr val="dk1"/>
                          </a:solidFill>
                          <a:latin typeface="Calibri"/>
                          <a:ea typeface="Calibri"/>
                          <a:cs typeface="Calibri"/>
                          <a:sym typeface="Calibri"/>
                        </a:rPr>
                        <a:t>月間（平日掲載開始）</a:t>
                      </a:r>
                      <a:endParaRPr sz="1100" dirty="0">
                        <a:solidFill>
                          <a:schemeClr val="dk1"/>
                        </a:solidFill>
                        <a:latin typeface="Calibri"/>
                        <a:ea typeface="Calibri"/>
                        <a:cs typeface="Calibri"/>
                        <a:sym typeface="Calibri"/>
                      </a:endParaRPr>
                    </a:p>
                    <a:p>
                      <a:pPr marL="0" marR="0" lvl="0" indent="0" algn="l" rtl="0">
                        <a:spcBef>
                          <a:spcPts val="0"/>
                        </a:spcBef>
                        <a:spcAft>
                          <a:spcPts val="0"/>
                        </a:spcAft>
                        <a:buNone/>
                      </a:pPr>
                      <a:r>
                        <a:rPr lang="ja-JP" sz="800">
                          <a:solidFill>
                            <a:schemeClr val="dk1"/>
                          </a:solidFill>
                          <a:latin typeface="Calibri"/>
                          <a:ea typeface="Calibri"/>
                          <a:cs typeface="Calibri"/>
                          <a:sym typeface="Calibri"/>
                        </a:rPr>
                        <a:t>※タイアップページは、掲載開始日の前営業日までにアップし、サストモの記事一覧ページに見出しリンクが掲載されます。</a:t>
                      </a:r>
                      <a:endParaRPr sz="800" dirty="0">
                        <a:solidFill>
                          <a:schemeClr val="dk1"/>
                        </a:solidFill>
                        <a:latin typeface="Calibri"/>
                        <a:ea typeface="Calibri"/>
                        <a:cs typeface="Calibri"/>
                        <a:sym typeface="Calibri"/>
                      </a:endParaRPr>
                    </a:p>
                    <a:p>
                      <a:pPr marL="0" marR="0" lvl="0" indent="0" algn="l" rtl="0">
                        <a:spcBef>
                          <a:spcPts val="0"/>
                        </a:spcBef>
                        <a:spcAft>
                          <a:spcPts val="0"/>
                        </a:spcAft>
                        <a:buNone/>
                      </a:pPr>
                      <a:r>
                        <a:rPr lang="ja-JP" sz="800">
                          <a:solidFill>
                            <a:schemeClr val="dk1"/>
                          </a:solidFill>
                          <a:latin typeface="Calibri"/>
                          <a:ea typeface="Calibri"/>
                          <a:cs typeface="Calibri"/>
                          <a:sym typeface="Calibri"/>
                        </a:rPr>
                        <a:t>※最長で掲載開始日より1年間の掲載が可能です。ただし、サストモ内の編集誘導（P15参照）は、最初の1ヶ月間のみの掲載となります。</a:t>
                      </a:r>
                      <a:endParaRPr dirty="0"/>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2"/>
                  </a:ext>
                </a:extLst>
              </a:tr>
              <a:tr h="1336175">
                <a:tc>
                  <a:txBody>
                    <a:bodyPr/>
                    <a:lstStyle/>
                    <a:p>
                      <a:pPr marL="0" marR="0" lvl="0" indent="0" algn="l" rtl="0">
                        <a:lnSpc>
                          <a:spcPct val="100000"/>
                        </a:lnSpc>
                        <a:spcBef>
                          <a:spcPts val="0"/>
                        </a:spcBef>
                        <a:spcAft>
                          <a:spcPts val="0"/>
                        </a:spcAft>
                        <a:buClr>
                          <a:schemeClr val="lt1"/>
                        </a:buClr>
                        <a:buSzPts val="1100"/>
                        <a:buFont typeface="Calibri"/>
                        <a:buNone/>
                      </a:pPr>
                      <a:r>
                        <a:rPr lang="ja-JP" sz="1100" b="0" i="0">
                          <a:solidFill>
                            <a:schemeClr val="lt1"/>
                          </a:solidFill>
                          <a:latin typeface="Calibri"/>
                          <a:ea typeface="Calibri"/>
                          <a:cs typeface="Calibri"/>
                          <a:sym typeface="Calibri"/>
                        </a:rPr>
                        <a:t>料金</a:t>
                      </a:r>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chemeClr val="dk2"/>
                    </a:solidFill>
                  </a:tcPr>
                </a:tc>
                <a:tc>
                  <a:txBody>
                    <a:bodyPr/>
                    <a:lstStyle/>
                    <a:p>
                      <a:pPr marL="179388" marR="0" lvl="0" indent="-179388" algn="l" rtl="0">
                        <a:lnSpc>
                          <a:spcPct val="100000"/>
                        </a:lnSpc>
                        <a:spcBef>
                          <a:spcPts val="0"/>
                        </a:spcBef>
                        <a:spcAft>
                          <a:spcPts val="0"/>
                        </a:spcAft>
                        <a:buClr>
                          <a:srgbClr val="687080"/>
                        </a:buClr>
                        <a:buSzPts val="1100"/>
                        <a:buFont typeface="Noto Sans Symbols"/>
                        <a:buNone/>
                      </a:pPr>
                      <a:r>
                        <a:rPr lang="ja-JP" sz="1100" b="0" u="none" strike="noStrike" cap="none">
                          <a:solidFill>
                            <a:schemeClr val="dk1"/>
                          </a:solidFill>
                          <a:latin typeface="Calibri"/>
                          <a:ea typeface="Calibri"/>
                          <a:cs typeface="Calibri"/>
                          <a:sym typeface="Calibri"/>
                        </a:rPr>
                        <a:t>■誘導広告</a:t>
                      </a:r>
                      <a:endParaRPr sz="1100" b="0" u="none" strike="noStrike" cap="none">
                        <a:solidFill>
                          <a:schemeClr val="dk1"/>
                        </a:solidFill>
                        <a:latin typeface="Calibri"/>
                        <a:ea typeface="Calibri"/>
                        <a:cs typeface="Calibri"/>
                        <a:sym typeface="Calibri"/>
                      </a:endParaRPr>
                    </a:p>
                    <a:p>
                      <a:pPr marL="179070" marR="0" lvl="0" indent="-179070" algn="l" rtl="0">
                        <a:lnSpc>
                          <a:spcPct val="100000"/>
                        </a:lnSpc>
                        <a:spcBef>
                          <a:spcPts val="0"/>
                        </a:spcBef>
                        <a:spcAft>
                          <a:spcPts val="0"/>
                        </a:spcAft>
                        <a:buClr>
                          <a:srgbClr val="687080"/>
                        </a:buClr>
                        <a:buSzPts val="1100"/>
                        <a:buFont typeface="Noto Sans Symbols"/>
                        <a:buNone/>
                      </a:pPr>
                      <a:r>
                        <a:rPr lang="ja-JP" sz="1100" b="0" u="none" strike="noStrike" cap="none">
                          <a:solidFill>
                            <a:schemeClr val="dk1"/>
                          </a:solidFill>
                          <a:latin typeface="Calibri"/>
                          <a:ea typeface="Calibri"/>
                          <a:cs typeface="Calibri"/>
                          <a:sym typeface="Calibri"/>
                        </a:rPr>
                        <a:t>150万円～（税別）／LINEヤフー ディスプレイ広告の広告管理ツールからお申し込み</a:t>
                      </a:r>
                      <a:endParaRPr sz="1100" b="0" u="none" strike="noStrike" cap="none">
                        <a:solidFill>
                          <a:schemeClr val="dk1"/>
                        </a:solidFill>
                        <a:latin typeface="Calibri"/>
                        <a:ea typeface="Calibri"/>
                        <a:cs typeface="Calibri"/>
                        <a:sym typeface="Calibri"/>
                      </a:endParaRPr>
                    </a:p>
                    <a:p>
                      <a:pPr marL="179070" marR="0" lvl="0" indent="-179070" algn="l" rtl="0">
                        <a:lnSpc>
                          <a:spcPct val="100000"/>
                        </a:lnSpc>
                        <a:spcBef>
                          <a:spcPts val="0"/>
                        </a:spcBef>
                        <a:spcAft>
                          <a:spcPts val="0"/>
                        </a:spcAft>
                        <a:buClr>
                          <a:srgbClr val="687080"/>
                        </a:buClr>
                        <a:buSzPts val="800"/>
                        <a:buFont typeface="Noto Sans Symbols"/>
                        <a:buNone/>
                      </a:pPr>
                      <a:r>
                        <a:rPr lang="ja-JP" sz="800" b="0" i="0" u="none" strike="noStrike">
                          <a:solidFill>
                            <a:schemeClr val="dk1"/>
                          </a:solidFill>
                          <a:latin typeface="Meiryo"/>
                          <a:ea typeface="Meiryo"/>
                          <a:cs typeface="Meiryo"/>
                          <a:sym typeface="Meiryo"/>
                        </a:rPr>
                        <a:t>※上記はYahoo!広告 ディスプレイ広告（運用型）の場合の金額</a:t>
                      </a:r>
                      <a:endParaRPr sz="1800"/>
                    </a:p>
                    <a:p>
                      <a:pPr marL="0" marR="0" lvl="0" indent="0" algn="l" rtl="0">
                        <a:lnSpc>
                          <a:spcPct val="100000"/>
                        </a:lnSpc>
                        <a:spcBef>
                          <a:spcPts val="0"/>
                        </a:spcBef>
                        <a:spcAft>
                          <a:spcPts val="0"/>
                        </a:spcAft>
                        <a:buClr>
                          <a:schemeClr val="dk1"/>
                        </a:buClr>
                        <a:buSzPts val="800"/>
                        <a:buFont typeface="Calibri"/>
                        <a:buNone/>
                      </a:pPr>
                      <a:r>
                        <a:rPr lang="ja-JP" sz="800" b="0" i="0" u="none" strike="noStrike">
                          <a:solidFill>
                            <a:schemeClr val="dk1"/>
                          </a:solidFill>
                          <a:latin typeface="Calibri"/>
                          <a:ea typeface="Calibri"/>
                          <a:cs typeface="Calibri"/>
                          <a:sym typeface="Calibri"/>
                        </a:rPr>
                        <a:t>※クリエイティブは原則として申込者・協賛社様に制作いただきます​。</a:t>
                      </a:r>
                      <a:endParaRPr sz="800" b="0" i="0" u="none" strike="noStrike">
                        <a:solidFill>
                          <a:schemeClr val="dk1"/>
                        </a:solidFill>
                        <a:latin typeface="Calibri"/>
                        <a:ea typeface="Calibri"/>
                        <a:cs typeface="Calibri"/>
                        <a:sym typeface="Calibri"/>
                      </a:endParaRPr>
                    </a:p>
                    <a:p>
                      <a:pPr marL="179070" marR="0" lvl="0" indent="-179070" algn="l" rtl="0">
                        <a:lnSpc>
                          <a:spcPct val="100000"/>
                        </a:lnSpc>
                        <a:spcBef>
                          <a:spcPts val="0"/>
                        </a:spcBef>
                        <a:spcAft>
                          <a:spcPts val="0"/>
                        </a:spcAft>
                        <a:buClr>
                          <a:srgbClr val="687080"/>
                        </a:buClr>
                        <a:buSzPts val="1100"/>
                        <a:buFont typeface="Noto Sans Symbols"/>
                        <a:buNone/>
                      </a:pPr>
                      <a:r>
                        <a:rPr lang="ja-JP" sz="1100" b="0" u="none" strike="noStrike" cap="none">
                          <a:solidFill>
                            <a:schemeClr val="dk1"/>
                          </a:solidFill>
                          <a:latin typeface="Calibri"/>
                          <a:ea typeface="Calibri"/>
                          <a:cs typeface="Calibri"/>
                          <a:sym typeface="Calibri"/>
                        </a:rPr>
                        <a:t>■スポンサードコンテンツの制作・掲載</a:t>
                      </a:r>
                      <a:endParaRPr sz="1100" b="0" u="none" strike="noStrike" cap="none">
                        <a:solidFill>
                          <a:schemeClr val="dk1"/>
                        </a:solidFill>
                        <a:latin typeface="Calibri"/>
                        <a:ea typeface="Calibri"/>
                        <a:cs typeface="Calibri"/>
                        <a:sym typeface="Calibri"/>
                      </a:endParaRPr>
                    </a:p>
                    <a:p>
                      <a:pPr marL="179070" marR="0" lvl="0" indent="-179070" algn="l" rtl="0">
                        <a:lnSpc>
                          <a:spcPct val="100000"/>
                        </a:lnSpc>
                        <a:spcBef>
                          <a:spcPts val="0"/>
                        </a:spcBef>
                        <a:spcAft>
                          <a:spcPts val="0"/>
                        </a:spcAft>
                        <a:buClr>
                          <a:srgbClr val="687080"/>
                        </a:buClr>
                        <a:buSzPts val="1100"/>
                        <a:buFont typeface="Noto Sans Symbols"/>
                        <a:buNone/>
                      </a:pPr>
                      <a:r>
                        <a:rPr lang="ja-JP" sz="1100" b="0" u="none" strike="noStrike" cap="none">
                          <a:solidFill>
                            <a:schemeClr val="dk1"/>
                          </a:solidFill>
                          <a:latin typeface="Calibri"/>
                          <a:ea typeface="Calibri"/>
                          <a:cs typeface="Calibri"/>
                          <a:sym typeface="Calibri"/>
                        </a:rPr>
                        <a:t>50万円～（税別）／事前見積もり：必要／LINE Biz Process Manager(LBPM)からお申し込み</a:t>
                      </a:r>
                      <a:endParaRPr sz="1100" b="0" u="none" strike="noStrike" cap="none">
                        <a:solidFill>
                          <a:schemeClr val="dk1"/>
                        </a:solidFill>
                        <a:latin typeface="Calibri"/>
                        <a:ea typeface="Calibri"/>
                        <a:cs typeface="Calibri"/>
                        <a:sym typeface="Calibri"/>
                      </a:endParaRPr>
                    </a:p>
                    <a:p>
                      <a:pPr marL="179070" marR="0" lvl="0" indent="-179070" algn="l" rtl="0">
                        <a:lnSpc>
                          <a:spcPct val="100000"/>
                        </a:lnSpc>
                        <a:spcBef>
                          <a:spcPts val="0"/>
                        </a:spcBef>
                        <a:spcAft>
                          <a:spcPts val="0"/>
                        </a:spcAft>
                        <a:buClr>
                          <a:srgbClr val="687080"/>
                        </a:buClr>
                        <a:buSzPts val="800"/>
                        <a:buFont typeface="Noto Sans Symbols"/>
                        <a:buNone/>
                      </a:pPr>
                      <a:r>
                        <a:rPr lang="ja-JP" sz="800" b="0" u="none" strike="noStrike" cap="none">
                          <a:solidFill>
                            <a:schemeClr val="dk1"/>
                          </a:solidFill>
                          <a:latin typeface="Calibri"/>
                          <a:ea typeface="Calibri"/>
                          <a:cs typeface="Calibri"/>
                          <a:sym typeface="Calibri"/>
                        </a:rPr>
                        <a:t>※料金には、スポンサードコンテンツ及び編集</a:t>
                      </a:r>
                      <a:r>
                        <a:rPr lang="ja-JP" sz="800" b="0" u="none" strike="noStrike" cap="none">
                          <a:solidFill>
                            <a:schemeClr val="dk1"/>
                          </a:solidFill>
                          <a:latin typeface="Meiryo"/>
                          <a:ea typeface="Meiryo"/>
                          <a:cs typeface="Meiryo"/>
                          <a:sym typeface="Meiryo"/>
                        </a:rPr>
                        <a:t>誘導枠の制作・掲載が含まれます。</a:t>
                      </a:r>
                      <a:endParaRPr/>
                    </a:p>
                    <a:p>
                      <a:pPr marL="179070" marR="0" lvl="0" indent="-179070" algn="l" rtl="0">
                        <a:lnSpc>
                          <a:spcPct val="100000"/>
                        </a:lnSpc>
                        <a:spcBef>
                          <a:spcPts val="0"/>
                        </a:spcBef>
                        <a:spcAft>
                          <a:spcPts val="0"/>
                        </a:spcAft>
                        <a:buClr>
                          <a:schemeClr val="dk1"/>
                        </a:buClr>
                        <a:buSzPts val="800"/>
                        <a:buFont typeface="Meiryo"/>
                        <a:buNone/>
                      </a:pPr>
                      <a:r>
                        <a:rPr lang="ja-JP" sz="800" b="0" i="0" u="none" strike="noStrike" cap="none">
                          <a:solidFill>
                            <a:schemeClr val="dk1"/>
                          </a:solidFill>
                          <a:latin typeface="Meiryo"/>
                          <a:ea typeface="Meiryo"/>
                          <a:cs typeface="Meiryo"/>
                          <a:sym typeface="Meiryo"/>
                        </a:rPr>
                        <a:t>※ご提案によっては、代理店様において管理費用などの追加費用が生じる場合もありますので、料金およびお申し込み方法の詳細につきましては代理店様へお問い合わせください。</a:t>
                      </a:r>
                      <a:endParaRPr sz="800" b="0" i="0" u="none" strike="noStrike" cap="none">
                        <a:solidFill>
                          <a:schemeClr val="dk1"/>
                        </a:solidFill>
                        <a:latin typeface="Meiryo"/>
                        <a:ea typeface="Meiryo"/>
                        <a:cs typeface="Meiryo"/>
                        <a:sym typeface="Meiryo"/>
                      </a:endParaRPr>
                    </a:p>
                    <a:p>
                      <a:pPr marL="179070" marR="0" lvl="0" indent="-179070" algn="l" rtl="0">
                        <a:lnSpc>
                          <a:spcPct val="100000"/>
                        </a:lnSpc>
                        <a:spcBef>
                          <a:spcPts val="0"/>
                        </a:spcBef>
                        <a:spcAft>
                          <a:spcPts val="0"/>
                        </a:spcAft>
                        <a:buClr>
                          <a:schemeClr val="dk1"/>
                        </a:buClr>
                        <a:buSzPts val="800"/>
                        <a:buFont typeface="Meiryo"/>
                        <a:buNone/>
                      </a:pPr>
                      <a:r>
                        <a:rPr lang="ja-JP" sz="800" b="0" i="0" u="none" strike="noStrike" cap="none">
                          <a:solidFill>
                            <a:schemeClr val="dk1"/>
                          </a:solidFill>
                          <a:latin typeface="Meiryo"/>
                          <a:ea typeface="Meiryo"/>
                          <a:cs typeface="Meiryo"/>
                          <a:sym typeface="Meiryo"/>
                        </a:rPr>
                        <a:t>※</a:t>
                      </a:r>
                      <a:r>
                        <a:rPr lang="ja-JP" sz="800" b="0" u="none" strike="noStrike" cap="none">
                          <a:solidFill>
                            <a:srgbClr val="3F3F3F"/>
                          </a:solidFill>
                          <a:latin typeface="Meiryo"/>
                          <a:ea typeface="Meiryo"/>
                          <a:cs typeface="Meiryo"/>
                          <a:sym typeface="Meiryo"/>
                        </a:rPr>
                        <a:t>お申し込み時に掲載期間が未決定の場合は、別途、掲載開始日の5営業日前までに発注フォームの掲載期間を更新いただきます。</a:t>
                      </a:r>
                      <a:endParaRPr sz="800">
                        <a:latin typeface="Meiryo"/>
                        <a:ea typeface="Meiryo"/>
                        <a:cs typeface="Meiryo"/>
                        <a:sym typeface="Meiryo"/>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3"/>
                  </a:ext>
                </a:extLst>
              </a:tr>
              <a:tr h="653875">
                <a:tc>
                  <a:txBody>
                    <a:bodyPr/>
                    <a:lstStyle/>
                    <a:p>
                      <a:pPr marL="0" marR="0" lvl="0" indent="0" algn="l" rtl="0">
                        <a:lnSpc>
                          <a:spcPct val="100000"/>
                        </a:lnSpc>
                        <a:spcBef>
                          <a:spcPts val="0"/>
                        </a:spcBef>
                        <a:spcAft>
                          <a:spcPts val="0"/>
                        </a:spcAft>
                        <a:buClr>
                          <a:schemeClr val="lt1"/>
                        </a:buClr>
                        <a:buSzPts val="1100"/>
                        <a:buFont typeface="Calibri"/>
                        <a:buNone/>
                      </a:pPr>
                      <a:r>
                        <a:rPr lang="ja-JP" sz="1100" b="0" i="0">
                          <a:solidFill>
                            <a:schemeClr val="lt1"/>
                          </a:solidFill>
                          <a:latin typeface="Calibri"/>
                          <a:ea typeface="Calibri"/>
                          <a:cs typeface="Calibri"/>
                          <a:sym typeface="Calibri"/>
                        </a:rPr>
                        <a:t>お申</a:t>
                      </a:r>
                      <a:r>
                        <a:rPr lang="ja-JP" altLang="en-US" sz="1100" b="0" i="0">
                          <a:solidFill>
                            <a:schemeClr val="lt1"/>
                          </a:solidFill>
                          <a:latin typeface="Calibri"/>
                          <a:ea typeface="Calibri"/>
                          <a:cs typeface="Calibri"/>
                          <a:sym typeface="Calibri"/>
                        </a:rPr>
                        <a:t>し</a:t>
                      </a:r>
                      <a:r>
                        <a:rPr lang="ja-JP" sz="1100" b="0" i="0">
                          <a:solidFill>
                            <a:schemeClr val="lt1"/>
                          </a:solidFill>
                          <a:latin typeface="Calibri"/>
                          <a:ea typeface="Calibri"/>
                          <a:cs typeface="Calibri"/>
                          <a:sym typeface="Calibri"/>
                        </a:rPr>
                        <a:t>込み</a:t>
                      </a:r>
                      <a:endParaRPr sz="1100" b="0" i="0" dirty="0">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chemeClr val="lt1"/>
                        </a:buClr>
                        <a:buSzPts val="1100"/>
                        <a:buFont typeface="Calibri"/>
                        <a:buNone/>
                      </a:pPr>
                      <a:r>
                        <a:rPr lang="ja-JP" sz="1100" b="0" i="0">
                          <a:solidFill>
                            <a:schemeClr val="lt1"/>
                          </a:solidFill>
                          <a:latin typeface="Calibri"/>
                          <a:ea typeface="Calibri"/>
                          <a:cs typeface="Calibri"/>
                          <a:sym typeface="Calibri"/>
                        </a:rPr>
                        <a:t>期限</a:t>
                      </a:r>
                      <a:endParaRPr dirty="0"/>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chemeClr val="dk2"/>
                    </a:solidFill>
                  </a:tcPr>
                </a:tc>
                <a:tc>
                  <a:txBody>
                    <a:bodyPr/>
                    <a:lstStyle/>
                    <a:p>
                      <a:pPr marL="179070" marR="0" lvl="0" indent="-179070" algn="l" rtl="0">
                        <a:lnSpc>
                          <a:spcPct val="100000"/>
                        </a:lnSpc>
                        <a:spcBef>
                          <a:spcPts val="0"/>
                        </a:spcBef>
                        <a:spcAft>
                          <a:spcPts val="0"/>
                        </a:spcAft>
                        <a:buClr>
                          <a:srgbClr val="687080"/>
                        </a:buClr>
                        <a:buSzPts val="1100"/>
                        <a:buFont typeface="Noto Sans Symbols"/>
                        <a:buNone/>
                      </a:pPr>
                      <a:r>
                        <a:rPr lang="ja-JP" sz="1100" b="0" u="none" strike="noStrike" cap="none">
                          <a:solidFill>
                            <a:schemeClr val="dk1"/>
                          </a:solidFill>
                          <a:latin typeface="Calibri"/>
                          <a:ea typeface="Calibri"/>
                          <a:cs typeface="Calibri"/>
                          <a:sym typeface="Calibri"/>
                        </a:rPr>
                        <a:t>原則として、掲載開始の1</a:t>
                      </a:r>
                      <a:r>
                        <a:rPr lang="ja-JP" altLang="en-US" sz="1100" b="0" u="none" strike="noStrike" cap="none">
                          <a:solidFill>
                            <a:schemeClr val="dk1"/>
                          </a:solidFill>
                          <a:latin typeface="Calibri"/>
                          <a:ea typeface="Calibri"/>
                          <a:cs typeface="Calibri"/>
                          <a:sym typeface="Calibri"/>
                        </a:rPr>
                        <a:t>か</a:t>
                      </a:r>
                      <a:r>
                        <a:rPr lang="ja-JP" sz="1100" b="0" u="none" strike="noStrike" cap="none">
                          <a:solidFill>
                            <a:schemeClr val="dk1"/>
                          </a:solidFill>
                          <a:latin typeface="Calibri"/>
                          <a:ea typeface="Calibri"/>
                          <a:cs typeface="Calibri"/>
                          <a:sym typeface="Calibri"/>
                        </a:rPr>
                        <a:t>月半前までにお申し込みください</a:t>
                      </a:r>
                      <a:endParaRPr sz="1100" b="0" u="none" strike="noStrike" cap="none" dirty="0">
                        <a:solidFill>
                          <a:schemeClr val="dk1"/>
                        </a:solidFill>
                        <a:latin typeface="Calibri"/>
                        <a:ea typeface="Calibri"/>
                        <a:cs typeface="Calibri"/>
                        <a:sym typeface="Calibri"/>
                      </a:endParaRPr>
                    </a:p>
                    <a:p>
                      <a:pPr marL="179070" marR="0" lvl="0" indent="-179070" algn="l" rtl="0">
                        <a:lnSpc>
                          <a:spcPct val="100000"/>
                        </a:lnSpc>
                        <a:spcBef>
                          <a:spcPts val="0"/>
                        </a:spcBef>
                        <a:spcAft>
                          <a:spcPts val="0"/>
                        </a:spcAft>
                        <a:buClr>
                          <a:srgbClr val="687080"/>
                        </a:buClr>
                        <a:buSzPts val="800"/>
                        <a:buFont typeface="Noto Sans Symbols"/>
                        <a:buNone/>
                      </a:pPr>
                      <a:r>
                        <a:rPr lang="ja-JP" sz="800" b="1" u="none" strike="noStrike" cap="none">
                          <a:solidFill>
                            <a:schemeClr val="dk1"/>
                          </a:solidFill>
                          <a:latin typeface="Calibri"/>
                          <a:ea typeface="Calibri"/>
                          <a:cs typeface="Calibri"/>
                          <a:sym typeface="Calibri"/>
                        </a:rPr>
                        <a:t>※原則として2社/月にご協賛社数を限定させていただきます。</a:t>
                      </a:r>
                      <a:r>
                        <a:rPr lang="ja-JP" sz="800" b="0" u="none" strike="noStrike" cap="none">
                          <a:solidFill>
                            <a:schemeClr val="dk1"/>
                          </a:solidFill>
                          <a:latin typeface="Calibri"/>
                          <a:ea typeface="Calibri"/>
                          <a:cs typeface="Calibri"/>
                          <a:sym typeface="Calibri"/>
                        </a:rPr>
                        <a:t>空き枠の状況は弊社にお問い合わせください。</a:t>
                      </a:r>
                      <a:endParaRPr sz="800" b="0" u="none" strike="noStrike" cap="none" dirty="0">
                        <a:solidFill>
                          <a:schemeClr val="dk1"/>
                        </a:solidFill>
                        <a:latin typeface="Calibri"/>
                        <a:ea typeface="Calibri"/>
                        <a:cs typeface="Calibri"/>
                        <a:sym typeface="Calibri"/>
                      </a:endParaRPr>
                    </a:p>
                    <a:p>
                      <a:pPr marL="179070" marR="0" lvl="0" indent="-179070" algn="l" rtl="0">
                        <a:lnSpc>
                          <a:spcPct val="100000"/>
                        </a:lnSpc>
                        <a:spcBef>
                          <a:spcPts val="0"/>
                        </a:spcBef>
                        <a:spcAft>
                          <a:spcPts val="0"/>
                        </a:spcAft>
                        <a:buClr>
                          <a:srgbClr val="687080"/>
                        </a:buClr>
                        <a:buSzPts val="800"/>
                        <a:buFont typeface="Noto Sans Symbols"/>
                        <a:buNone/>
                      </a:pPr>
                      <a:r>
                        <a:rPr lang="ja-JP" sz="800" b="0" u="none" strike="noStrike" cap="none">
                          <a:solidFill>
                            <a:schemeClr val="dk1"/>
                          </a:solidFill>
                          <a:latin typeface="Calibri"/>
                          <a:ea typeface="Calibri"/>
                          <a:cs typeface="Calibri"/>
                          <a:sym typeface="Calibri"/>
                        </a:rPr>
                        <a:t>※所定の方法によるお申し込み契約の成立後はキャンセルは不可となります。</a:t>
                      </a:r>
                      <a:endParaRPr sz="800" b="0" u="none" strike="noStrike" cap="none" dirty="0">
                        <a:solidFill>
                          <a:schemeClr val="dk1"/>
                        </a:solidFill>
                        <a:latin typeface="Calibri"/>
                        <a:ea typeface="Calibri"/>
                        <a:cs typeface="Calibri"/>
                        <a:sym typeface="Calibri"/>
                      </a:endParaRPr>
                    </a:p>
                    <a:p>
                      <a:pPr marL="179070" marR="0" lvl="0" indent="-179070" algn="l" rtl="0">
                        <a:lnSpc>
                          <a:spcPct val="100000"/>
                        </a:lnSpc>
                        <a:spcBef>
                          <a:spcPts val="0"/>
                        </a:spcBef>
                        <a:spcAft>
                          <a:spcPts val="0"/>
                        </a:spcAft>
                        <a:buClr>
                          <a:srgbClr val="687080"/>
                        </a:buClr>
                        <a:buSzPts val="800"/>
                        <a:buFont typeface="Noto Sans Symbols"/>
                        <a:buNone/>
                      </a:pPr>
                      <a:r>
                        <a:rPr lang="ja-JP" sz="800" b="0" u="none" strike="noStrike" cap="none">
                          <a:solidFill>
                            <a:schemeClr val="dk1"/>
                          </a:solidFill>
                          <a:latin typeface="Calibri"/>
                          <a:ea typeface="Calibri"/>
                          <a:cs typeface="Calibri"/>
                          <a:sym typeface="Calibri"/>
                        </a:rPr>
                        <a:t>※お申し込み時に掲載期間が未決定の場合は、別途、掲載開始日の5営業日前までに掲載期間のご連絡をメールでいただきます。</a:t>
                      </a:r>
                      <a:endParaRPr dirty="0"/>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4"/>
                  </a:ext>
                </a:extLst>
              </a:tr>
              <a:tr h="227425">
                <a:tc>
                  <a:txBody>
                    <a:bodyPr/>
                    <a:lstStyle/>
                    <a:p>
                      <a:pPr marL="0" marR="0" lvl="0" indent="0" algn="l" rtl="0">
                        <a:lnSpc>
                          <a:spcPct val="100000"/>
                        </a:lnSpc>
                        <a:spcBef>
                          <a:spcPts val="0"/>
                        </a:spcBef>
                        <a:spcAft>
                          <a:spcPts val="0"/>
                        </a:spcAft>
                        <a:buClr>
                          <a:schemeClr val="lt1"/>
                        </a:buClr>
                        <a:buSzPts val="1100"/>
                        <a:buFont typeface="Calibri"/>
                        <a:buNone/>
                      </a:pPr>
                      <a:r>
                        <a:rPr lang="ja-JP" sz="1100">
                          <a:solidFill>
                            <a:schemeClr val="lt1"/>
                          </a:solidFill>
                          <a:latin typeface="Calibri"/>
                          <a:ea typeface="Calibri"/>
                          <a:cs typeface="Calibri"/>
                          <a:sym typeface="Calibri"/>
                        </a:rPr>
                        <a:t>有効期限</a:t>
                      </a:r>
                      <a:endParaRPr sz="1100" b="0" i="0">
                        <a:solidFill>
                          <a:schemeClr val="lt1"/>
                        </a:solidFill>
                        <a:latin typeface="Calibri"/>
                        <a:ea typeface="Calibri"/>
                        <a:cs typeface="Calibri"/>
                        <a:sym typeface="Calibri"/>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chemeClr val="dk2"/>
                    </a:solidFill>
                  </a:tcPr>
                </a:tc>
                <a:tc>
                  <a:txBody>
                    <a:bodyPr/>
                    <a:lstStyle/>
                    <a:p>
                      <a:pPr marL="0" marR="0" lvl="0" indent="0" algn="l" rtl="0">
                        <a:lnSpc>
                          <a:spcPct val="100000"/>
                        </a:lnSpc>
                        <a:spcBef>
                          <a:spcPts val="0"/>
                        </a:spcBef>
                        <a:spcAft>
                          <a:spcPts val="0"/>
                        </a:spcAft>
                        <a:buClr>
                          <a:schemeClr val="dk1"/>
                        </a:buClr>
                        <a:buSzPts val="1100"/>
                        <a:buFont typeface="Calibri"/>
                        <a:buNone/>
                      </a:pPr>
                      <a:r>
                        <a:rPr lang="ja-JP" sz="1100">
                          <a:solidFill>
                            <a:schemeClr val="dk1"/>
                          </a:solidFill>
                          <a:latin typeface="Calibri"/>
                          <a:ea typeface="Calibri"/>
                          <a:cs typeface="Calibri"/>
                          <a:sym typeface="Calibri"/>
                        </a:rPr>
                        <a:t>2026年9月30日掲載終了分</a:t>
                      </a:r>
                      <a:endParaRPr sz="1100">
                        <a:solidFill>
                          <a:schemeClr val="dk1"/>
                        </a:solidFill>
                        <a:latin typeface="Calibri"/>
                        <a:ea typeface="Calibri"/>
                        <a:cs typeface="Calibri"/>
                        <a:sym typeface="Calibri"/>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5"/>
                  </a:ext>
                </a:extLst>
              </a:tr>
              <a:tr h="454875">
                <a:tc>
                  <a:txBody>
                    <a:bodyPr/>
                    <a:lstStyle/>
                    <a:p>
                      <a:pPr marL="0" marR="0" lvl="0" indent="0" algn="l" rtl="0">
                        <a:lnSpc>
                          <a:spcPct val="100000"/>
                        </a:lnSpc>
                        <a:spcBef>
                          <a:spcPts val="0"/>
                        </a:spcBef>
                        <a:spcAft>
                          <a:spcPts val="0"/>
                        </a:spcAft>
                        <a:buClr>
                          <a:schemeClr val="lt1"/>
                        </a:buClr>
                        <a:buSzPts val="1100"/>
                        <a:buFont typeface="Calibri"/>
                        <a:buNone/>
                      </a:pPr>
                      <a:r>
                        <a:rPr lang="ja-JP" sz="1100" b="0" i="0">
                          <a:solidFill>
                            <a:schemeClr val="lt1"/>
                          </a:solidFill>
                          <a:latin typeface="Calibri"/>
                          <a:ea typeface="Calibri"/>
                          <a:cs typeface="Calibri"/>
                          <a:sym typeface="Calibri"/>
                        </a:rPr>
                        <a:t>レポート項目</a:t>
                      </a:r>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chemeClr val="dk2"/>
                    </a:solidFill>
                  </a:tcPr>
                </a:tc>
                <a:tc>
                  <a:txBody>
                    <a:bodyPr/>
                    <a:lstStyle/>
                    <a:p>
                      <a:pPr marL="0" marR="0" lvl="0" indent="0" algn="l" rtl="0">
                        <a:lnSpc>
                          <a:spcPct val="100000"/>
                        </a:lnSpc>
                        <a:spcBef>
                          <a:spcPts val="0"/>
                        </a:spcBef>
                        <a:spcAft>
                          <a:spcPts val="0"/>
                        </a:spcAft>
                        <a:buClr>
                          <a:schemeClr val="dk1"/>
                        </a:buClr>
                        <a:buSzPts val="1100"/>
                        <a:buFont typeface="Calibri"/>
                        <a:buNone/>
                      </a:pPr>
                      <a:r>
                        <a:rPr lang="ja-JP" sz="1100">
                          <a:solidFill>
                            <a:schemeClr val="dk1"/>
                          </a:solidFill>
                          <a:latin typeface="Calibri"/>
                          <a:ea typeface="Calibri"/>
                          <a:cs typeface="Calibri"/>
                          <a:sym typeface="Calibri"/>
                        </a:rPr>
                        <a:t>PV、UB、ページ内リンクのクリック数、訪問者の性別・性別×年齢層比率、アンケート結果</a:t>
                      </a:r>
                      <a:endParaRPr sz="1100" dirty="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800"/>
                        <a:buFont typeface="Calibri"/>
                        <a:buNone/>
                      </a:pPr>
                      <a:r>
                        <a:rPr lang="ja-JP" sz="800">
                          <a:solidFill>
                            <a:schemeClr val="dk1"/>
                          </a:solidFill>
                          <a:latin typeface="Calibri"/>
                          <a:ea typeface="Calibri"/>
                          <a:cs typeface="Calibri"/>
                          <a:sym typeface="Calibri"/>
                        </a:rPr>
                        <a:t>※掲載終了から2週間程度でご提出いたします。</a:t>
                      </a:r>
                      <a:endParaRPr dirty="0"/>
                    </a:p>
                    <a:p>
                      <a:pPr marL="0" marR="0" lvl="0" indent="0" algn="l" rtl="0">
                        <a:lnSpc>
                          <a:spcPct val="100000"/>
                        </a:lnSpc>
                        <a:spcBef>
                          <a:spcPts val="0"/>
                        </a:spcBef>
                        <a:spcAft>
                          <a:spcPts val="0"/>
                        </a:spcAft>
                        <a:buClr>
                          <a:srgbClr val="0D0D0D"/>
                        </a:buClr>
                        <a:buSzPts val="800"/>
                        <a:buFont typeface="Meiryo"/>
                        <a:buNone/>
                      </a:pPr>
                      <a:r>
                        <a:rPr lang="ja-JP" sz="800" b="0" i="0" u="none" strike="noStrike">
                          <a:solidFill>
                            <a:srgbClr val="0D0D0D"/>
                          </a:solidFill>
                          <a:latin typeface="Meiryo"/>
                          <a:ea typeface="Meiryo"/>
                          <a:cs typeface="Meiryo"/>
                          <a:sym typeface="Meiryo"/>
                        </a:rPr>
                        <a:t>※タイアップ訪問者から有意な回答数を得られなかった場合、別途実施するYahoo!クラウドソーシングユーザーを対象にした同アンケート結果を代替として報告いたします。</a:t>
                      </a:r>
                      <a:endParaRPr sz="1800" dirty="0"/>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5500625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233CAE-1311-B6E5-568B-3B894C553D6D}"/>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4B0A9236-E247-45F5-1A46-10B0142A01FC}"/>
              </a:ext>
            </a:extLst>
          </p:cNvPr>
          <p:cNvSpPr>
            <a:spLocks noGrp="1"/>
          </p:cNvSpPr>
          <p:nvPr>
            <p:ph type="body" sz="quarter" idx="10"/>
          </p:nvPr>
        </p:nvSpPr>
        <p:spPr>
          <a:xfrm>
            <a:off x="1862408" y="201200"/>
            <a:ext cx="8136904" cy="335028"/>
          </a:xfrm>
        </p:spPr>
        <p:txBody>
          <a:bodyPr/>
          <a:lstStyle/>
          <a:p>
            <a:r>
              <a:rPr lang="ja-JP" altLang="ja-JP"/>
              <a:t>オプション</a:t>
            </a:r>
            <a:r>
              <a:rPr lang="ja-JP" altLang="en-US"/>
              <a:t>：</a:t>
            </a:r>
            <a:r>
              <a:rPr lang="ja-JP" altLang="ja-JP"/>
              <a:t>Yahoo!ニュース</a:t>
            </a:r>
            <a:r>
              <a:rPr lang="ja-JP" altLang="en-US"/>
              <a:t>への転載</a:t>
            </a:r>
            <a:endParaRPr kumimoji="1" lang="ja-JP" altLang="en-US" dirty="0">
              <a:solidFill>
                <a:srgbClr val="000048"/>
              </a:solidFill>
            </a:endParaRPr>
          </a:p>
        </p:txBody>
      </p:sp>
      <p:pic>
        <p:nvPicPr>
          <p:cNvPr id="2" name="Google Shape;441;p16">
            <a:extLst>
              <a:ext uri="{FF2B5EF4-FFF2-40B4-BE49-F238E27FC236}">
                <a16:creationId xmlns:a16="http://schemas.microsoft.com/office/drawing/2014/main" id="{412EA7FE-E4DF-E197-43DA-DCA43AED2A90}"/>
              </a:ext>
            </a:extLst>
          </p:cNvPr>
          <p:cNvPicPr preferRelativeResize="0"/>
          <p:nvPr/>
        </p:nvPicPr>
        <p:blipFill rotWithShape="1">
          <a:blip r:embed="rId3">
            <a:alphaModFix/>
          </a:blip>
          <a:srcRect/>
          <a:stretch/>
        </p:blipFill>
        <p:spPr>
          <a:xfrm>
            <a:off x="484024" y="1971302"/>
            <a:ext cx="2170657" cy="3296396"/>
          </a:xfrm>
          <a:prstGeom prst="rect">
            <a:avLst/>
          </a:prstGeom>
          <a:noFill/>
          <a:ln>
            <a:noFill/>
          </a:ln>
        </p:spPr>
      </p:pic>
      <p:pic>
        <p:nvPicPr>
          <p:cNvPr id="3" name="Google Shape;442;p16">
            <a:extLst>
              <a:ext uri="{FF2B5EF4-FFF2-40B4-BE49-F238E27FC236}">
                <a16:creationId xmlns:a16="http://schemas.microsoft.com/office/drawing/2014/main" id="{ABDA4C7B-942F-6C4E-D281-D56A2DE20621}"/>
              </a:ext>
            </a:extLst>
          </p:cNvPr>
          <p:cNvPicPr preferRelativeResize="0"/>
          <p:nvPr/>
        </p:nvPicPr>
        <p:blipFill rotWithShape="1">
          <a:blip r:embed="rId4">
            <a:alphaModFix/>
          </a:blip>
          <a:srcRect/>
          <a:stretch/>
        </p:blipFill>
        <p:spPr>
          <a:xfrm>
            <a:off x="1866559" y="2921508"/>
            <a:ext cx="1808501" cy="2979546"/>
          </a:xfrm>
          <a:prstGeom prst="rect">
            <a:avLst/>
          </a:prstGeom>
          <a:noFill/>
          <a:ln w="9525" cap="flat" cmpd="sng">
            <a:solidFill>
              <a:srgbClr val="D8D8D8"/>
            </a:solidFill>
            <a:prstDash val="solid"/>
            <a:round/>
            <a:headEnd type="none" w="sm" len="sm"/>
            <a:tailEnd type="none" w="sm" len="sm"/>
          </a:ln>
        </p:spPr>
      </p:pic>
      <p:sp>
        <p:nvSpPr>
          <p:cNvPr id="5" name="Google Shape;443;p16">
            <a:extLst>
              <a:ext uri="{FF2B5EF4-FFF2-40B4-BE49-F238E27FC236}">
                <a16:creationId xmlns:a16="http://schemas.microsoft.com/office/drawing/2014/main" id="{250B5F74-9E8C-4B0D-8073-456A6D477134}"/>
              </a:ext>
            </a:extLst>
          </p:cNvPr>
          <p:cNvSpPr txBox="1"/>
          <p:nvPr/>
        </p:nvSpPr>
        <p:spPr>
          <a:xfrm>
            <a:off x="2327065" y="5276598"/>
            <a:ext cx="887487" cy="307777"/>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400">
                <a:solidFill>
                  <a:schemeClr val="dk1"/>
                </a:solidFill>
                <a:latin typeface="Calibri"/>
                <a:ea typeface="Calibri"/>
                <a:cs typeface="Calibri"/>
                <a:sym typeface="Calibri"/>
              </a:rPr>
              <a:t>SAMPLE</a:t>
            </a:r>
            <a:endParaRPr sz="1400">
              <a:solidFill>
                <a:schemeClr val="dk1"/>
              </a:solidFill>
              <a:latin typeface="Calibri"/>
              <a:ea typeface="Calibri"/>
              <a:cs typeface="Calibri"/>
              <a:sym typeface="Calibri"/>
            </a:endParaRPr>
          </a:p>
        </p:txBody>
      </p:sp>
      <p:graphicFrame>
        <p:nvGraphicFramePr>
          <p:cNvPr id="6" name="Google Shape;444;p16">
            <a:extLst>
              <a:ext uri="{FF2B5EF4-FFF2-40B4-BE49-F238E27FC236}">
                <a16:creationId xmlns:a16="http://schemas.microsoft.com/office/drawing/2014/main" id="{6E565C07-AE00-A22D-55C0-60D0DB066FBC}"/>
              </a:ext>
            </a:extLst>
          </p:cNvPr>
          <p:cNvGraphicFramePr/>
          <p:nvPr>
            <p:extLst>
              <p:ext uri="{D42A27DB-BD31-4B8C-83A1-F6EECF244321}">
                <p14:modId xmlns:p14="http://schemas.microsoft.com/office/powerpoint/2010/main" val="56600376"/>
              </p:ext>
            </p:extLst>
          </p:nvPr>
        </p:nvGraphicFramePr>
        <p:xfrm>
          <a:off x="4530685" y="1813913"/>
          <a:ext cx="6733400" cy="4670460"/>
        </p:xfrm>
        <a:graphic>
          <a:graphicData uri="http://schemas.openxmlformats.org/drawingml/2006/table">
            <a:tbl>
              <a:tblPr>
                <a:noFill/>
                <a:tableStyleId>{20904394-5D71-4699-82F9-2624B092BFD0}</a:tableStyleId>
              </a:tblPr>
              <a:tblGrid>
                <a:gridCol w="1379150">
                  <a:extLst>
                    <a:ext uri="{9D8B030D-6E8A-4147-A177-3AD203B41FA5}">
                      <a16:colId xmlns:a16="http://schemas.microsoft.com/office/drawing/2014/main" val="20000"/>
                    </a:ext>
                  </a:extLst>
                </a:gridCol>
                <a:gridCol w="5354250">
                  <a:extLst>
                    <a:ext uri="{9D8B030D-6E8A-4147-A177-3AD203B41FA5}">
                      <a16:colId xmlns:a16="http://schemas.microsoft.com/office/drawing/2014/main" val="20001"/>
                    </a:ext>
                  </a:extLst>
                </a:gridCol>
              </a:tblGrid>
              <a:tr h="546075">
                <a:tc>
                  <a:txBody>
                    <a:bodyPr/>
                    <a:lstStyle/>
                    <a:p>
                      <a:pPr marL="0" marR="0" lvl="0" indent="0" algn="l" rtl="0">
                        <a:lnSpc>
                          <a:spcPct val="100000"/>
                        </a:lnSpc>
                        <a:spcBef>
                          <a:spcPts val="0"/>
                        </a:spcBef>
                        <a:spcAft>
                          <a:spcPts val="0"/>
                        </a:spcAft>
                        <a:buClr>
                          <a:schemeClr val="lt1"/>
                        </a:buClr>
                        <a:buSzPts val="1050"/>
                        <a:buFont typeface="Calibri"/>
                        <a:buNone/>
                      </a:pPr>
                      <a:r>
                        <a:rPr lang="ja-JP" sz="1050" b="0" i="0">
                          <a:solidFill>
                            <a:schemeClr val="lt1"/>
                          </a:solidFill>
                          <a:latin typeface="Calibri"/>
                          <a:ea typeface="Calibri"/>
                          <a:cs typeface="Calibri"/>
                          <a:sym typeface="Calibri"/>
                        </a:rPr>
                        <a:t>記事内容</a:t>
                      </a:r>
                      <a:endParaRPr sz="1050" b="0" i="0">
                        <a:solidFill>
                          <a:schemeClr val="lt1"/>
                        </a:solidFill>
                        <a:latin typeface="Calibri"/>
                        <a:ea typeface="Calibri"/>
                        <a:cs typeface="Calibri"/>
                        <a:sym typeface="Calibri"/>
                      </a:endParaRPr>
                    </a:p>
                  </a:txBody>
                  <a:tcPr marL="44300" marR="44300" marT="44300" marB="44300" anchor="ctr">
                    <a:lnL w="12700" cap="flat" cmpd="sng">
                      <a:solidFill>
                        <a:srgbClr val="FFFFFF"/>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solidFill>
                      <a:schemeClr val="dk2"/>
                    </a:solidFill>
                  </a:tcPr>
                </a:tc>
                <a:tc>
                  <a:txBody>
                    <a:bodyPr/>
                    <a:lstStyle/>
                    <a:p>
                      <a:pPr marL="0" marR="0" lvl="0" indent="0" algn="l" rtl="0">
                        <a:lnSpc>
                          <a:spcPct val="100000"/>
                        </a:lnSpc>
                        <a:spcBef>
                          <a:spcPts val="0"/>
                        </a:spcBef>
                        <a:spcAft>
                          <a:spcPts val="0"/>
                        </a:spcAft>
                        <a:buClr>
                          <a:srgbClr val="3F3F3F"/>
                        </a:buClr>
                        <a:buSzPts val="900"/>
                        <a:buFont typeface="Calibri"/>
                        <a:buNone/>
                      </a:pPr>
                      <a:r>
                        <a:rPr lang="ja-JP" sz="900">
                          <a:solidFill>
                            <a:srgbClr val="3F3F3F"/>
                          </a:solidFill>
                          <a:latin typeface="Calibri"/>
                          <a:ea typeface="Calibri"/>
                          <a:cs typeface="Calibri"/>
                          <a:sym typeface="Calibri"/>
                        </a:rPr>
                        <a:t>・記事内容：Yahoo!ニュース スポンサードコンテンツガイドライン（別資料）に則る（取材の上、独自性のあるコンテンツが必須。一般的な常識を逸脱しない適切な取材方法にて取材）</a:t>
                      </a:r>
                      <a:endParaRPr sz="900">
                        <a:solidFill>
                          <a:srgbClr val="3F3F3F"/>
                        </a:solidFill>
                        <a:latin typeface="Calibri"/>
                        <a:ea typeface="Calibri"/>
                        <a:cs typeface="Calibri"/>
                        <a:sym typeface="Calibri"/>
                      </a:endParaRPr>
                    </a:p>
                    <a:p>
                      <a:pPr marL="0" marR="0" lvl="0" indent="0" algn="l" rtl="0">
                        <a:lnSpc>
                          <a:spcPct val="100000"/>
                        </a:lnSpc>
                        <a:spcBef>
                          <a:spcPts val="0"/>
                        </a:spcBef>
                        <a:spcAft>
                          <a:spcPts val="0"/>
                        </a:spcAft>
                        <a:buClr>
                          <a:srgbClr val="3F3F3F"/>
                        </a:buClr>
                        <a:buSzPts val="900"/>
                        <a:buFont typeface="Calibri"/>
                        <a:buNone/>
                      </a:pPr>
                      <a:r>
                        <a:rPr lang="ja-JP" sz="900">
                          <a:solidFill>
                            <a:srgbClr val="3F3F3F"/>
                          </a:solidFill>
                          <a:latin typeface="Calibri"/>
                          <a:ea typeface="Calibri"/>
                          <a:cs typeface="Calibri"/>
                          <a:sym typeface="Calibri"/>
                        </a:rPr>
                        <a:t>・文字数：推奨2,500字程度。下限1,000字〜上限5,000字</a:t>
                      </a:r>
                      <a:endParaRPr sz="900">
                        <a:solidFill>
                          <a:srgbClr val="3F3F3F"/>
                        </a:solidFill>
                        <a:latin typeface="Calibri"/>
                        <a:ea typeface="Calibri"/>
                        <a:cs typeface="Calibri"/>
                        <a:sym typeface="Calibri"/>
                      </a:endParaRPr>
                    </a:p>
                    <a:p>
                      <a:pPr marL="0" marR="0" lvl="0" indent="0" algn="l" rtl="0">
                        <a:lnSpc>
                          <a:spcPct val="100000"/>
                        </a:lnSpc>
                        <a:spcBef>
                          <a:spcPts val="0"/>
                        </a:spcBef>
                        <a:spcAft>
                          <a:spcPts val="0"/>
                        </a:spcAft>
                        <a:buClr>
                          <a:srgbClr val="3F3F3F"/>
                        </a:buClr>
                        <a:buSzPts val="900"/>
                        <a:buFont typeface="Calibri"/>
                        <a:buNone/>
                      </a:pPr>
                      <a:r>
                        <a:rPr lang="ja-JP" sz="900">
                          <a:solidFill>
                            <a:srgbClr val="3F3F3F"/>
                          </a:solidFill>
                          <a:latin typeface="Calibri"/>
                          <a:ea typeface="Calibri"/>
                          <a:cs typeface="Calibri"/>
                          <a:sym typeface="Calibri"/>
                        </a:rPr>
                        <a:t>・写真：推奨 5枚程度</a:t>
                      </a:r>
                      <a:endParaRPr sz="900">
                        <a:solidFill>
                          <a:srgbClr val="3F3F3F"/>
                        </a:solidFill>
                        <a:latin typeface="Calibri"/>
                        <a:ea typeface="Calibri"/>
                        <a:cs typeface="Calibri"/>
                        <a:sym typeface="Calibri"/>
                      </a:endParaRPr>
                    </a:p>
                  </a:txBody>
                  <a:tcPr marL="44300" marR="44300" marT="44300" marB="44300" anchor="ctr">
                    <a:lnL w="19050" cap="flat" cmpd="sng">
                      <a:solidFill>
                        <a:schemeClr val="lt1"/>
                      </a:solidFill>
                      <a:prstDash val="solid"/>
                      <a:round/>
                      <a:headEnd type="none" w="sm" len="sm"/>
                      <a:tailEnd type="none" w="sm" len="sm"/>
                    </a:lnL>
                    <a:lnR w="12700" cap="flat" cmpd="sng">
                      <a:solidFill>
                        <a:srgbClr val="FFFFFF"/>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431125">
                <a:tc>
                  <a:txBody>
                    <a:bodyPr/>
                    <a:lstStyle/>
                    <a:p>
                      <a:pPr marL="0" marR="0" lvl="0" indent="0" algn="l" rtl="0">
                        <a:lnSpc>
                          <a:spcPct val="100000"/>
                        </a:lnSpc>
                        <a:spcBef>
                          <a:spcPts val="0"/>
                        </a:spcBef>
                        <a:spcAft>
                          <a:spcPts val="0"/>
                        </a:spcAft>
                        <a:buClr>
                          <a:schemeClr val="lt1"/>
                        </a:buClr>
                        <a:buSzPts val="1050"/>
                        <a:buFont typeface="Calibri"/>
                        <a:buNone/>
                      </a:pPr>
                      <a:r>
                        <a:rPr lang="ja-JP" sz="1050" b="0" i="0">
                          <a:solidFill>
                            <a:schemeClr val="lt1"/>
                          </a:solidFill>
                          <a:latin typeface="Calibri"/>
                          <a:ea typeface="Calibri"/>
                          <a:cs typeface="Calibri"/>
                          <a:sym typeface="Calibri"/>
                        </a:rPr>
                        <a:t>掲載可否</a:t>
                      </a:r>
                      <a:endParaRPr sz="1050" b="0" i="0">
                        <a:solidFill>
                          <a:schemeClr val="lt1"/>
                        </a:solidFill>
                        <a:latin typeface="Calibri"/>
                        <a:ea typeface="Calibri"/>
                        <a:cs typeface="Calibri"/>
                        <a:sym typeface="Calibri"/>
                      </a:endParaRPr>
                    </a:p>
                  </a:txBody>
                  <a:tcPr marL="44300" marR="44300" marT="44300" marB="44300" anchor="ctr">
                    <a:lnL w="12700" cap="flat" cmpd="sng">
                      <a:solidFill>
                        <a:srgbClr val="FFFFFF"/>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solidFill>
                      <a:schemeClr val="dk2"/>
                    </a:solidFill>
                  </a:tcPr>
                </a:tc>
                <a:tc>
                  <a:txBody>
                    <a:bodyPr/>
                    <a:lstStyle/>
                    <a:p>
                      <a:pPr marL="0" marR="0" lvl="0" indent="0" algn="l" rtl="0">
                        <a:lnSpc>
                          <a:spcPct val="100000"/>
                        </a:lnSpc>
                        <a:spcBef>
                          <a:spcPts val="0"/>
                        </a:spcBef>
                        <a:spcAft>
                          <a:spcPts val="0"/>
                        </a:spcAft>
                        <a:buClr>
                          <a:srgbClr val="3F3F3F"/>
                        </a:buClr>
                        <a:buSzPts val="900"/>
                        <a:buFont typeface="Calibri"/>
                        <a:buNone/>
                      </a:pPr>
                      <a:r>
                        <a:rPr lang="ja-JP" sz="900">
                          <a:solidFill>
                            <a:srgbClr val="3F3F3F"/>
                          </a:solidFill>
                          <a:latin typeface="Calibri"/>
                          <a:ea typeface="Calibri"/>
                          <a:cs typeface="Calibri"/>
                          <a:sym typeface="Calibri"/>
                        </a:rPr>
                        <a:t>・Yahoo!ニュース スポンサードコンテンツガイドラインに則る</a:t>
                      </a:r>
                      <a:endParaRPr sz="900">
                        <a:solidFill>
                          <a:srgbClr val="3F3F3F"/>
                        </a:solidFill>
                        <a:latin typeface="Calibri"/>
                        <a:ea typeface="Calibri"/>
                        <a:cs typeface="Calibri"/>
                        <a:sym typeface="Calibri"/>
                      </a:endParaRPr>
                    </a:p>
                    <a:p>
                      <a:pPr marL="0" marR="0" lvl="0" indent="0" algn="l" rtl="0">
                        <a:lnSpc>
                          <a:spcPct val="100000"/>
                        </a:lnSpc>
                        <a:spcBef>
                          <a:spcPts val="0"/>
                        </a:spcBef>
                        <a:spcAft>
                          <a:spcPts val="0"/>
                        </a:spcAft>
                        <a:buClr>
                          <a:srgbClr val="3F3F3F"/>
                        </a:buClr>
                        <a:buSzPts val="900"/>
                        <a:buFont typeface="Calibri"/>
                        <a:buNone/>
                      </a:pPr>
                      <a:r>
                        <a:rPr lang="ja-JP" sz="900">
                          <a:solidFill>
                            <a:srgbClr val="3F3F3F"/>
                          </a:solidFill>
                          <a:latin typeface="Calibri"/>
                          <a:ea typeface="Calibri"/>
                          <a:cs typeface="Calibri"/>
                          <a:sym typeface="Calibri"/>
                        </a:rPr>
                        <a:t>事前に想定テーマ、記事の切り口、掲載期間について、弊社にご確認ください。</a:t>
                      </a:r>
                      <a:endParaRPr sz="900">
                        <a:solidFill>
                          <a:srgbClr val="3F3F3F"/>
                        </a:solidFill>
                        <a:latin typeface="Calibri"/>
                        <a:ea typeface="Calibri"/>
                        <a:cs typeface="Calibri"/>
                        <a:sym typeface="Calibri"/>
                      </a:endParaRPr>
                    </a:p>
                    <a:p>
                      <a:pPr marL="0" marR="0" lvl="0" indent="0" algn="l" rtl="0">
                        <a:lnSpc>
                          <a:spcPct val="100000"/>
                        </a:lnSpc>
                        <a:spcBef>
                          <a:spcPts val="0"/>
                        </a:spcBef>
                        <a:spcAft>
                          <a:spcPts val="0"/>
                        </a:spcAft>
                        <a:buClr>
                          <a:srgbClr val="3F3F3F"/>
                        </a:buClr>
                        <a:buSzPts val="900"/>
                        <a:buFont typeface="Calibri"/>
                        <a:buNone/>
                      </a:pPr>
                      <a:r>
                        <a:rPr lang="ja-JP" sz="900">
                          <a:solidFill>
                            <a:srgbClr val="3F3F3F"/>
                          </a:solidFill>
                          <a:latin typeface="Calibri"/>
                          <a:ea typeface="Calibri"/>
                          <a:cs typeface="Calibri"/>
                          <a:sym typeface="Calibri"/>
                        </a:rPr>
                        <a:t>プロモーション内容について、弊社基準で掲載不可の場合がございます。</a:t>
                      </a:r>
                      <a:endParaRPr sz="900">
                        <a:solidFill>
                          <a:srgbClr val="3F3F3F"/>
                        </a:solidFill>
                        <a:latin typeface="Calibri"/>
                        <a:ea typeface="Calibri"/>
                        <a:cs typeface="Calibri"/>
                        <a:sym typeface="Calibri"/>
                      </a:endParaRPr>
                    </a:p>
                  </a:txBody>
                  <a:tcPr marL="44300" marR="44300" marT="44300" marB="44300" anchor="ctr">
                    <a:lnL w="19050" cap="flat" cmpd="sng">
                      <a:solidFill>
                        <a:schemeClr val="lt1"/>
                      </a:solidFill>
                      <a:prstDash val="solid"/>
                      <a:round/>
                      <a:headEnd type="none" w="sm" len="sm"/>
                      <a:tailEnd type="none" w="sm" len="sm"/>
                    </a:lnL>
                    <a:lnR w="12700" cap="flat" cmpd="sng">
                      <a:solidFill>
                        <a:srgbClr val="FFFFFF"/>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1"/>
                  </a:ext>
                </a:extLst>
              </a:tr>
              <a:tr h="898675">
                <a:tc>
                  <a:txBody>
                    <a:bodyPr/>
                    <a:lstStyle/>
                    <a:p>
                      <a:pPr marL="0" marR="0" lvl="0" indent="0" algn="l" rtl="0">
                        <a:lnSpc>
                          <a:spcPct val="100000"/>
                        </a:lnSpc>
                        <a:spcBef>
                          <a:spcPts val="0"/>
                        </a:spcBef>
                        <a:spcAft>
                          <a:spcPts val="0"/>
                        </a:spcAft>
                        <a:buClr>
                          <a:schemeClr val="lt1"/>
                        </a:buClr>
                        <a:buSzPts val="1050"/>
                        <a:buFont typeface="Calibri"/>
                        <a:buNone/>
                      </a:pPr>
                      <a:r>
                        <a:rPr lang="ja-JP" sz="1050" b="0" i="0">
                          <a:solidFill>
                            <a:schemeClr val="lt1"/>
                          </a:solidFill>
                          <a:latin typeface="Calibri"/>
                          <a:ea typeface="Calibri"/>
                          <a:cs typeface="Calibri"/>
                          <a:sym typeface="Calibri"/>
                        </a:rPr>
                        <a:t>誘導</a:t>
                      </a:r>
                      <a:endParaRPr sz="1050" b="0" i="0">
                        <a:solidFill>
                          <a:schemeClr val="lt1"/>
                        </a:solidFill>
                        <a:latin typeface="Calibri"/>
                        <a:ea typeface="Calibri"/>
                        <a:cs typeface="Calibri"/>
                        <a:sym typeface="Calibri"/>
                      </a:endParaRPr>
                    </a:p>
                  </a:txBody>
                  <a:tcPr marL="44300" marR="44300" marT="44300" marB="44300" anchor="ctr">
                    <a:lnL w="12700" cap="flat" cmpd="sng">
                      <a:solidFill>
                        <a:srgbClr val="FFFFFF"/>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solidFill>
                      <a:schemeClr val="dk2"/>
                    </a:solidFill>
                  </a:tcPr>
                </a:tc>
                <a:tc>
                  <a:txBody>
                    <a:bodyPr/>
                    <a:lstStyle/>
                    <a:p>
                      <a:pPr marL="0" marR="0" lvl="0" indent="0" algn="l" rtl="0">
                        <a:lnSpc>
                          <a:spcPct val="100000"/>
                        </a:lnSpc>
                        <a:spcBef>
                          <a:spcPts val="0"/>
                        </a:spcBef>
                        <a:spcAft>
                          <a:spcPts val="0"/>
                        </a:spcAft>
                        <a:buClr>
                          <a:srgbClr val="3F3F3F"/>
                        </a:buClr>
                        <a:buSzPts val="900"/>
                        <a:buFont typeface="Calibri"/>
                        <a:buNone/>
                      </a:pPr>
                      <a:r>
                        <a:rPr lang="ja-JP" sz="900">
                          <a:solidFill>
                            <a:srgbClr val="3F3F3F"/>
                          </a:solidFill>
                          <a:latin typeface="Calibri"/>
                          <a:ea typeface="Calibri"/>
                          <a:cs typeface="Calibri"/>
                          <a:sym typeface="Calibri"/>
                        </a:rPr>
                        <a:t>・弊社にてLINEヤフー ディスプレイ広告（運用型）を設定・運用（プレイスメントターゲティングで、 LINEヤフードメイン配下）</a:t>
                      </a:r>
                      <a:endParaRPr sz="900">
                        <a:solidFill>
                          <a:srgbClr val="3F3F3F"/>
                        </a:solidFill>
                        <a:latin typeface="Calibri"/>
                        <a:ea typeface="Calibri"/>
                        <a:cs typeface="Calibri"/>
                        <a:sym typeface="Calibri"/>
                      </a:endParaRPr>
                    </a:p>
                    <a:p>
                      <a:pPr marL="0" marR="0" lvl="0" indent="0" algn="l" rtl="0">
                        <a:lnSpc>
                          <a:spcPct val="100000"/>
                        </a:lnSpc>
                        <a:spcBef>
                          <a:spcPts val="0"/>
                        </a:spcBef>
                        <a:spcAft>
                          <a:spcPts val="0"/>
                        </a:spcAft>
                        <a:buClr>
                          <a:srgbClr val="3F3F3F"/>
                        </a:buClr>
                        <a:buSzPts val="900"/>
                        <a:buFont typeface="Calibri"/>
                        <a:buNone/>
                      </a:pPr>
                      <a:r>
                        <a:rPr lang="ja-JP" sz="900">
                          <a:solidFill>
                            <a:srgbClr val="3F3F3F"/>
                          </a:solidFill>
                          <a:latin typeface="Calibri"/>
                          <a:ea typeface="Calibri"/>
                          <a:cs typeface="Calibri"/>
                          <a:sym typeface="Calibri"/>
                        </a:rPr>
                        <a:t>・Yahoo!ニュース　オリジナルに他案件含めた中から、最新の4案件を掲載（PC版、Spweb版、Yahoo!ニュースアプリ版に掲載）</a:t>
                      </a:r>
                      <a:endParaRPr sz="900">
                        <a:solidFill>
                          <a:srgbClr val="3F3F3F"/>
                        </a:solidFill>
                        <a:latin typeface="Calibri"/>
                        <a:ea typeface="Calibri"/>
                        <a:cs typeface="Calibri"/>
                        <a:sym typeface="Calibri"/>
                      </a:endParaRPr>
                    </a:p>
                    <a:p>
                      <a:pPr marL="0" marR="0" lvl="0" indent="0" algn="l" rtl="0">
                        <a:lnSpc>
                          <a:spcPct val="100000"/>
                        </a:lnSpc>
                        <a:spcBef>
                          <a:spcPts val="0"/>
                        </a:spcBef>
                        <a:spcAft>
                          <a:spcPts val="0"/>
                        </a:spcAft>
                        <a:buClr>
                          <a:srgbClr val="3F3F3F"/>
                        </a:buClr>
                        <a:buSzPts val="900"/>
                        <a:buFont typeface="Calibri"/>
                        <a:buNone/>
                      </a:pPr>
                      <a:r>
                        <a:rPr lang="ja-JP" sz="900">
                          <a:solidFill>
                            <a:srgbClr val="3F3F3F"/>
                          </a:solidFill>
                          <a:latin typeface="Calibri"/>
                          <a:ea typeface="Calibri"/>
                          <a:cs typeface="Calibri"/>
                          <a:sym typeface="Calibri"/>
                        </a:rPr>
                        <a:t>・Yahoo!ニュース　主要カテゴリトップに掲載期間中、1日掲載</a:t>
                      </a:r>
                      <a:endParaRPr sz="900">
                        <a:solidFill>
                          <a:srgbClr val="3F3F3F"/>
                        </a:solidFill>
                        <a:latin typeface="Calibri"/>
                        <a:ea typeface="Calibri"/>
                        <a:cs typeface="Calibri"/>
                        <a:sym typeface="Calibri"/>
                      </a:endParaRPr>
                    </a:p>
                    <a:p>
                      <a:pPr marL="0" marR="0" lvl="0" indent="0" algn="l" rtl="0">
                        <a:lnSpc>
                          <a:spcPct val="100000"/>
                        </a:lnSpc>
                        <a:spcBef>
                          <a:spcPts val="0"/>
                        </a:spcBef>
                        <a:spcAft>
                          <a:spcPts val="0"/>
                        </a:spcAft>
                        <a:buClr>
                          <a:srgbClr val="3F3F3F"/>
                        </a:buClr>
                        <a:buSzPts val="900"/>
                        <a:buFont typeface="Calibri"/>
                        <a:buNone/>
                      </a:pPr>
                      <a:r>
                        <a:rPr lang="ja-JP" sz="900">
                          <a:solidFill>
                            <a:srgbClr val="3F3F3F"/>
                          </a:solidFill>
                          <a:latin typeface="Calibri"/>
                          <a:ea typeface="Calibri"/>
                          <a:cs typeface="Calibri"/>
                          <a:sym typeface="Calibri"/>
                        </a:rPr>
                        <a:t>（PC版、Spweb版に掲載、アプリ版は除く）</a:t>
                      </a:r>
                      <a:endParaRPr sz="900">
                        <a:solidFill>
                          <a:srgbClr val="3F3F3F"/>
                        </a:solidFill>
                        <a:latin typeface="Calibri"/>
                        <a:ea typeface="Calibri"/>
                        <a:cs typeface="Calibri"/>
                        <a:sym typeface="Calibri"/>
                      </a:endParaRPr>
                    </a:p>
                    <a:p>
                      <a:pPr marL="0" marR="0" lvl="0" indent="0" algn="l" rtl="0">
                        <a:lnSpc>
                          <a:spcPct val="100000"/>
                        </a:lnSpc>
                        <a:spcBef>
                          <a:spcPts val="0"/>
                        </a:spcBef>
                        <a:spcAft>
                          <a:spcPts val="0"/>
                        </a:spcAft>
                        <a:buClr>
                          <a:srgbClr val="3F3F3F"/>
                        </a:buClr>
                        <a:buSzPts val="900"/>
                        <a:buFont typeface="Calibri"/>
                        <a:buNone/>
                      </a:pPr>
                      <a:r>
                        <a:rPr lang="ja-JP" sz="900">
                          <a:solidFill>
                            <a:srgbClr val="3F3F3F"/>
                          </a:solidFill>
                          <a:latin typeface="Calibri"/>
                          <a:ea typeface="Calibri"/>
                          <a:cs typeface="Calibri"/>
                          <a:sym typeface="Calibri"/>
                        </a:rPr>
                        <a:t>※掲載タイミング、場所、内容は弊社にご一任いただきます。</a:t>
                      </a:r>
                      <a:endParaRPr sz="900">
                        <a:solidFill>
                          <a:srgbClr val="3F3F3F"/>
                        </a:solidFill>
                        <a:latin typeface="Calibri"/>
                        <a:ea typeface="Calibri"/>
                        <a:cs typeface="Calibri"/>
                        <a:sym typeface="Calibri"/>
                      </a:endParaRPr>
                    </a:p>
                  </a:txBody>
                  <a:tcPr marL="44300" marR="44300" marT="44300" marB="44300" anchor="ctr">
                    <a:lnL w="19050" cap="flat" cmpd="sng">
                      <a:solidFill>
                        <a:schemeClr val="lt1"/>
                      </a:solidFill>
                      <a:prstDash val="solid"/>
                      <a:round/>
                      <a:headEnd type="none" w="sm" len="sm"/>
                      <a:tailEnd type="none" w="sm" len="sm"/>
                    </a:lnL>
                    <a:lnR w="12700" cap="flat" cmpd="sng">
                      <a:solidFill>
                        <a:srgbClr val="FFFFFF"/>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2"/>
                  </a:ext>
                </a:extLst>
              </a:tr>
              <a:tr h="438850">
                <a:tc>
                  <a:txBody>
                    <a:bodyPr/>
                    <a:lstStyle/>
                    <a:p>
                      <a:pPr marL="0" marR="0" lvl="0" indent="0" algn="l" rtl="0">
                        <a:lnSpc>
                          <a:spcPct val="100000"/>
                        </a:lnSpc>
                        <a:spcBef>
                          <a:spcPts val="0"/>
                        </a:spcBef>
                        <a:spcAft>
                          <a:spcPts val="0"/>
                        </a:spcAft>
                        <a:buClr>
                          <a:schemeClr val="lt1"/>
                        </a:buClr>
                        <a:buSzPts val="1050"/>
                        <a:buFont typeface="Calibri"/>
                        <a:buNone/>
                      </a:pPr>
                      <a:r>
                        <a:rPr lang="ja-JP" sz="1050" b="0" i="0">
                          <a:solidFill>
                            <a:schemeClr val="lt1"/>
                          </a:solidFill>
                          <a:latin typeface="Calibri"/>
                          <a:ea typeface="Calibri"/>
                          <a:cs typeface="Calibri"/>
                          <a:sym typeface="Calibri"/>
                        </a:rPr>
                        <a:t>文中リンク</a:t>
                      </a:r>
                      <a:endParaRPr sz="1050" b="0" i="0">
                        <a:solidFill>
                          <a:schemeClr val="lt1"/>
                        </a:solidFill>
                        <a:latin typeface="Calibri"/>
                        <a:ea typeface="Calibri"/>
                        <a:cs typeface="Calibri"/>
                        <a:sym typeface="Calibri"/>
                      </a:endParaRPr>
                    </a:p>
                  </a:txBody>
                  <a:tcPr marL="44300" marR="44300" marT="44300" marB="44300" anchor="ctr">
                    <a:lnL w="12700" cap="flat" cmpd="sng">
                      <a:solidFill>
                        <a:srgbClr val="FFFFFF"/>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solidFill>
                      <a:schemeClr val="dk2"/>
                    </a:solidFill>
                  </a:tcPr>
                </a:tc>
                <a:tc>
                  <a:txBody>
                    <a:bodyPr/>
                    <a:lstStyle/>
                    <a:p>
                      <a:pPr marL="0" marR="0" lvl="0" indent="0" algn="l" rtl="0">
                        <a:lnSpc>
                          <a:spcPct val="100000"/>
                        </a:lnSpc>
                        <a:spcBef>
                          <a:spcPts val="0"/>
                        </a:spcBef>
                        <a:spcAft>
                          <a:spcPts val="0"/>
                        </a:spcAft>
                        <a:buClr>
                          <a:srgbClr val="3F3F3F"/>
                        </a:buClr>
                        <a:buSzPts val="900"/>
                        <a:buFont typeface="Calibri"/>
                        <a:buNone/>
                      </a:pPr>
                      <a:r>
                        <a:rPr lang="ja-JP" sz="900">
                          <a:solidFill>
                            <a:srgbClr val="3F3F3F"/>
                          </a:solidFill>
                          <a:latin typeface="Calibri"/>
                          <a:ea typeface="Calibri"/>
                          <a:cs typeface="Calibri"/>
                          <a:sym typeface="Calibri"/>
                        </a:rPr>
                        <a:t>■内容：Yahoo!ニューススポンサードコンテンツガイドラインに則る</a:t>
                      </a:r>
                      <a:endParaRPr/>
                    </a:p>
                    <a:p>
                      <a:pPr marL="0" marR="0" lvl="0" indent="0" algn="l" rtl="0">
                        <a:lnSpc>
                          <a:spcPct val="100000"/>
                        </a:lnSpc>
                        <a:spcBef>
                          <a:spcPts val="0"/>
                        </a:spcBef>
                        <a:spcAft>
                          <a:spcPts val="0"/>
                        </a:spcAft>
                        <a:buClr>
                          <a:srgbClr val="3F3F3F"/>
                        </a:buClr>
                        <a:buSzPts val="900"/>
                        <a:buFont typeface="Calibri"/>
                        <a:buNone/>
                      </a:pPr>
                      <a:r>
                        <a:rPr lang="ja-JP" sz="900">
                          <a:solidFill>
                            <a:srgbClr val="3F3F3F"/>
                          </a:solidFill>
                          <a:latin typeface="Calibri"/>
                          <a:ea typeface="Calibri"/>
                          <a:cs typeface="Calibri"/>
                          <a:sym typeface="Calibri"/>
                        </a:rPr>
                        <a:t>■仕様：1記事につき1本まで掲載可能。見出し直後への設定は不可。30文字以下を推奨。</a:t>
                      </a:r>
                      <a:endParaRPr/>
                    </a:p>
                  </a:txBody>
                  <a:tcPr marL="44300" marR="44300" marT="44300" marB="44300" anchor="ctr">
                    <a:lnL w="19050" cap="flat" cmpd="sng">
                      <a:solidFill>
                        <a:schemeClr val="lt1"/>
                      </a:solidFill>
                      <a:prstDash val="solid"/>
                      <a:round/>
                      <a:headEnd type="none" w="sm" len="sm"/>
                      <a:tailEnd type="none" w="sm" len="sm"/>
                    </a:lnL>
                    <a:lnR w="12700" cap="flat" cmpd="sng">
                      <a:solidFill>
                        <a:srgbClr val="FFFFFF"/>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3"/>
                  </a:ext>
                </a:extLst>
              </a:tr>
              <a:tr h="311000">
                <a:tc>
                  <a:txBody>
                    <a:bodyPr/>
                    <a:lstStyle/>
                    <a:p>
                      <a:pPr marL="0" marR="0" lvl="0" indent="0" algn="l" rtl="0">
                        <a:lnSpc>
                          <a:spcPct val="100000"/>
                        </a:lnSpc>
                        <a:spcBef>
                          <a:spcPts val="0"/>
                        </a:spcBef>
                        <a:spcAft>
                          <a:spcPts val="0"/>
                        </a:spcAft>
                        <a:buClr>
                          <a:schemeClr val="lt1"/>
                        </a:buClr>
                        <a:buSzPts val="1050"/>
                        <a:buFont typeface="Calibri"/>
                        <a:buNone/>
                      </a:pPr>
                      <a:r>
                        <a:rPr lang="ja-JP" sz="1050">
                          <a:solidFill>
                            <a:schemeClr val="lt1"/>
                          </a:solidFill>
                          <a:latin typeface="Calibri"/>
                          <a:ea typeface="Calibri"/>
                          <a:cs typeface="Calibri"/>
                          <a:sym typeface="Calibri"/>
                        </a:rPr>
                        <a:t>掲載期間</a:t>
                      </a:r>
                      <a:endParaRPr sz="1050" b="0" i="0">
                        <a:solidFill>
                          <a:schemeClr val="lt1"/>
                        </a:solidFill>
                        <a:latin typeface="Calibri"/>
                        <a:ea typeface="Calibri"/>
                        <a:cs typeface="Calibri"/>
                        <a:sym typeface="Calibri"/>
                      </a:endParaRPr>
                    </a:p>
                  </a:txBody>
                  <a:tcPr marL="44300" marR="44300" marT="44300" marB="44300" anchor="ctr">
                    <a:lnL w="12700" cap="flat" cmpd="sng">
                      <a:solidFill>
                        <a:srgbClr val="FFFFFF"/>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solidFill>
                      <a:schemeClr val="dk2"/>
                    </a:solidFill>
                  </a:tcPr>
                </a:tc>
                <a:tc>
                  <a:txBody>
                    <a:bodyPr/>
                    <a:lstStyle/>
                    <a:p>
                      <a:pPr marL="0" marR="0" lvl="0" indent="0" algn="l" rtl="0">
                        <a:lnSpc>
                          <a:spcPct val="100000"/>
                        </a:lnSpc>
                        <a:spcBef>
                          <a:spcPts val="0"/>
                        </a:spcBef>
                        <a:spcAft>
                          <a:spcPts val="0"/>
                        </a:spcAft>
                        <a:buClr>
                          <a:srgbClr val="3F3F3F"/>
                        </a:buClr>
                        <a:buSzPts val="900"/>
                        <a:buFont typeface="Calibri"/>
                        <a:buNone/>
                      </a:pPr>
                      <a:r>
                        <a:rPr lang="en-US" altLang="ja-JP" sz="900" b="0" u="none" strike="noStrike" cap="none" dirty="0">
                          <a:solidFill>
                            <a:srgbClr val="3F3F3F"/>
                          </a:solidFill>
                          <a:latin typeface="Calibri"/>
                          <a:ea typeface="Calibri"/>
                          <a:cs typeface="Calibri"/>
                          <a:sym typeface="Calibri"/>
                        </a:rPr>
                        <a:t>1</a:t>
                      </a:r>
                      <a:r>
                        <a:rPr lang="ja-JP" altLang="en-US" sz="900" b="0" u="none" strike="noStrike" cap="none">
                          <a:solidFill>
                            <a:srgbClr val="3F3F3F"/>
                          </a:solidFill>
                          <a:latin typeface="Calibri"/>
                          <a:ea typeface="Calibri"/>
                          <a:cs typeface="Calibri"/>
                          <a:sym typeface="Calibri"/>
                        </a:rPr>
                        <a:t>か</a:t>
                      </a:r>
                      <a:r>
                        <a:rPr lang="ja-JP" sz="900" b="0" u="none" strike="noStrike" cap="none">
                          <a:solidFill>
                            <a:srgbClr val="3F3F3F"/>
                          </a:solidFill>
                          <a:latin typeface="Calibri"/>
                          <a:ea typeface="Calibri"/>
                          <a:cs typeface="Calibri"/>
                          <a:sym typeface="Calibri"/>
                        </a:rPr>
                        <a:t>月以内※</a:t>
                      </a:r>
                      <a:r>
                        <a:rPr lang="ja-JP" sz="900">
                          <a:solidFill>
                            <a:srgbClr val="3F3F3F"/>
                          </a:solidFill>
                          <a:latin typeface="Calibri"/>
                          <a:ea typeface="Calibri"/>
                          <a:cs typeface="Calibri"/>
                          <a:sym typeface="Calibri"/>
                        </a:rPr>
                        <a:t>LINEヤフー</a:t>
                      </a:r>
                      <a:r>
                        <a:rPr lang="ja-JP" sz="900" b="0" u="none" strike="noStrike" cap="none">
                          <a:solidFill>
                            <a:srgbClr val="3F3F3F"/>
                          </a:solidFill>
                          <a:latin typeface="Calibri"/>
                          <a:ea typeface="Calibri"/>
                          <a:cs typeface="Calibri"/>
                          <a:sym typeface="Calibri"/>
                        </a:rPr>
                        <a:t> ディスプレイ広告（運用型）での誘導期間</a:t>
                      </a:r>
                      <a:endParaRPr dirty="0"/>
                    </a:p>
                    <a:p>
                      <a:pPr marL="0" marR="0" lvl="0" indent="0" algn="l" rtl="0">
                        <a:lnSpc>
                          <a:spcPct val="100000"/>
                        </a:lnSpc>
                        <a:spcBef>
                          <a:spcPts val="0"/>
                        </a:spcBef>
                        <a:spcAft>
                          <a:spcPts val="0"/>
                        </a:spcAft>
                        <a:buClr>
                          <a:srgbClr val="3F3F3F"/>
                        </a:buClr>
                        <a:buSzPts val="900"/>
                        <a:buFont typeface="Calibri"/>
                        <a:buNone/>
                      </a:pPr>
                      <a:r>
                        <a:rPr lang="ja-JP" sz="900" b="0" u="none" strike="noStrike" cap="none">
                          <a:solidFill>
                            <a:srgbClr val="3F3F3F"/>
                          </a:solidFill>
                          <a:latin typeface="Calibri"/>
                          <a:ea typeface="Calibri"/>
                          <a:cs typeface="Calibri"/>
                          <a:sym typeface="Calibri"/>
                        </a:rPr>
                        <a:t>※アーカイブ期間は掲載開始から3ヵ月保証、以降は弊社のタイミングにご一任いただきます。　</a:t>
                      </a:r>
                      <a:endParaRPr dirty="0"/>
                    </a:p>
                  </a:txBody>
                  <a:tcPr marL="44300" marR="44300" marT="44300" marB="44300" anchor="ctr">
                    <a:lnL w="19050" cap="flat" cmpd="sng">
                      <a:solidFill>
                        <a:schemeClr val="lt1"/>
                      </a:solidFill>
                      <a:prstDash val="solid"/>
                      <a:round/>
                      <a:headEnd type="none" w="sm" len="sm"/>
                      <a:tailEnd type="none" w="sm" len="sm"/>
                    </a:lnL>
                    <a:lnR w="12700" cap="flat" cmpd="sng">
                      <a:solidFill>
                        <a:srgbClr val="FFFFFF"/>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4"/>
                  </a:ext>
                </a:extLst>
              </a:tr>
              <a:tr h="438850">
                <a:tc>
                  <a:txBody>
                    <a:bodyPr/>
                    <a:lstStyle/>
                    <a:p>
                      <a:pPr marL="0" marR="0" lvl="0" indent="0" algn="l" rtl="0">
                        <a:lnSpc>
                          <a:spcPct val="100000"/>
                        </a:lnSpc>
                        <a:spcBef>
                          <a:spcPts val="0"/>
                        </a:spcBef>
                        <a:spcAft>
                          <a:spcPts val="0"/>
                        </a:spcAft>
                        <a:buClr>
                          <a:schemeClr val="lt1"/>
                        </a:buClr>
                        <a:buSzPts val="1050"/>
                        <a:buFont typeface="Calibri"/>
                        <a:buNone/>
                      </a:pPr>
                      <a:r>
                        <a:rPr lang="ja-JP" sz="1050" b="0" i="0">
                          <a:solidFill>
                            <a:schemeClr val="lt1"/>
                          </a:solidFill>
                          <a:latin typeface="Calibri"/>
                          <a:ea typeface="Calibri"/>
                          <a:cs typeface="Calibri"/>
                          <a:sym typeface="Calibri"/>
                        </a:rPr>
                        <a:t>料金</a:t>
                      </a:r>
                      <a:endParaRPr/>
                    </a:p>
                  </a:txBody>
                  <a:tcPr marL="44300" marR="44300" marT="44300" marB="44300" anchor="ctr">
                    <a:lnL w="12700" cap="flat" cmpd="sng">
                      <a:solidFill>
                        <a:srgbClr val="FFFFFF"/>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solidFill>
                      <a:schemeClr val="dk2"/>
                    </a:solidFill>
                  </a:tcPr>
                </a:tc>
                <a:tc>
                  <a:txBody>
                    <a:bodyPr/>
                    <a:lstStyle/>
                    <a:p>
                      <a:pPr marL="179388" marR="0" lvl="0" indent="-179388" algn="l" rtl="0">
                        <a:lnSpc>
                          <a:spcPct val="100000"/>
                        </a:lnSpc>
                        <a:spcBef>
                          <a:spcPts val="0"/>
                        </a:spcBef>
                        <a:spcAft>
                          <a:spcPts val="0"/>
                        </a:spcAft>
                        <a:buClr>
                          <a:srgbClr val="687080"/>
                        </a:buClr>
                        <a:buSzPts val="900"/>
                        <a:buFont typeface="Noto Sans Symbols"/>
                        <a:buNone/>
                      </a:pPr>
                      <a:r>
                        <a:rPr lang="ja-JP" sz="900" b="0" u="none" strike="noStrike" cap="none">
                          <a:solidFill>
                            <a:srgbClr val="3F3F3F"/>
                          </a:solidFill>
                          <a:latin typeface="Calibri"/>
                          <a:ea typeface="Calibri"/>
                          <a:cs typeface="Calibri"/>
                          <a:sym typeface="Calibri"/>
                        </a:rPr>
                        <a:t>企画内容・KPIに応じて、別途ご提示いたします。</a:t>
                      </a:r>
                      <a:endParaRPr sz="900" b="0" u="none" strike="noStrike" cap="none" dirty="0">
                        <a:solidFill>
                          <a:srgbClr val="3F3F3F"/>
                        </a:solidFill>
                        <a:latin typeface="Calibri"/>
                        <a:ea typeface="Calibri"/>
                        <a:cs typeface="Calibri"/>
                        <a:sym typeface="Calibri"/>
                      </a:endParaRPr>
                    </a:p>
                    <a:p>
                      <a:pPr marL="179388" marR="0" lvl="0" indent="-179388" algn="l" rtl="0">
                        <a:lnSpc>
                          <a:spcPct val="100000"/>
                        </a:lnSpc>
                        <a:spcBef>
                          <a:spcPts val="0"/>
                        </a:spcBef>
                        <a:spcAft>
                          <a:spcPts val="0"/>
                        </a:spcAft>
                        <a:buClr>
                          <a:srgbClr val="687080"/>
                        </a:buClr>
                        <a:buSzPts val="900"/>
                        <a:buFont typeface="Noto Sans Symbols"/>
                        <a:buNone/>
                      </a:pPr>
                      <a:r>
                        <a:rPr lang="ja-JP" sz="900" b="0" u="none" strike="noStrike" cap="none">
                          <a:solidFill>
                            <a:srgbClr val="3F3F3F"/>
                          </a:solidFill>
                          <a:latin typeface="Calibri"/>
                          <a:ea typeface="Calibri"/>
                          <a:cs typeface="Calibri"/>
                          <a:sym typeface="Calibri"/>
                        </a:rPr>
                        <a:t>本サービスはサストモ広告サービスの付帯商品となりますため、</a:t>
                      </a:r>
                      <a:endParaRPr dirty="0"/>
                    </a:p>
                    <a:p>
                      <a:pPr marL="179388" marR="0" lvl="0" indent="-179388" algn="l" rtl="0">
                        <a:lnSpc>
                          <a:spcPct val="100000"/>
                        </a:lnSpc>
                        <a:spcBef>
                          <a:spcPts val="0"/>
                        </a:spcBef>
                        <a:spcAft>
                          <a:spcPts val="0"/>
                        </a:spcAft>
                        <a:buClr>
                          <a:srgbClr val="687080"/>
                        </a:buClr>
                        <a:buSzPts val="900"/>
                        <a:buFont typeface="Noto Sans Symbols"/>
                        <a:buNone/>
                      </a:pPr>
                      <a:r>
                        <a:rPr lang="ja-JP" sz="900" b="0" u="none" strike="noStrike" cap="none">
                          <a:solidFill>
                            <a:srgbClr val="3F3F3F"/>
                          </a:solidFill>
                          <a:latin typeface="Calibri"/>
                          <a:ea typeface="Calibri"/>
                          <a:cs typeface="Calibri"/>
                          <a:sym typeface="Calibri"/>
                        </a:rPr>
                        <a:t>出稿費用や条件は、弊社営業担当までお問い合わせください。</a:t>
                      </a:r>
                      <a:endParaRPr dirty="0"/>
                    </a:p>
                  </a:txBody>
                  <a:tcPr marL="44300" marR="44300" marT="44300" marB="44300" anchor="ctr">
                    <a:lnL w="19050" cap="flat" cmpd="sng">
                      <a:solidFill>
                        <a:schemeClr val="lt1"/>
                      </a:solidFill>
                      <a:prstDash val="solid"/>
                      <a:round/>
                      <a:headEnd type="none" w="sm" len="sm"/>
                      <a:tailEnd type="none" w="sm" len="sm"/>
                    </a:lnL>
                    <a:lnR w="12700" cap="flat" cmpd="sng">
                      <a:solidFill>
                        <a:srgbClr val="FFFFFF"/>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5"/>
                  </a:ext>
                </a:extLst>
              </a:tr>
              <a:tr h="314475">
                <a:tc>
                  <a:txBody>
                    <a:bodyPr/>
                    <a:lstStyle/>
                    <a:p>
                      <a:pPr marL="0" marR="0" lvl="0" indent="0" algn="l" rtl="0">
                        <a:lnSpc>
                          <a:spcPct val="100000"/>
                        </a:lnSpc>
                        <a:spcBef>
                          <a:spcPts val="0"/>
                        </a:spcBef>
                        <a:spcAft>
                          <a:spcPts val="0"/>
                        </a:spcAft>
                        <a:buClr>
                          <a:schemeClr val="lt1"/>
                        </a:buClr>
                        <a:buSzPts val="1050"/>
                        <a:buFont typeface="Calibri"/>
                        <a:buNone/>
                      </a:pPr>
                      <a:r>
                        <a:rPr lang="ja-JP" sz="1050" b="0" i="0">
                          <a:solidFill>
                            <a:schemeClr val="lt1"/>
                          </a:solidFill>
                          <a:latin typeface="Calibri"/>
                          <a:ea typeface="Calibri"/>
                          <a:cs typeface="Calibri"/>
                          <a:sym typeface="Calibri"/>
                        </a:rPr>
                        <a:t>注意事項</a:t>
                      </a:r>
                      <a:endParaRPr/>
                    </a:p>
                  </a:txBody>
                  <a:tcPr marL="44300" marR="44300" marT="44300" marB="44300" anchor="ctr">
                    <a:lnL w="12700" cap="flat" cmpd="sng">
                      <a:solidFill>
                        <a:srgbClr val="FFFFFF"/>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solidFill>
                      <a:schemeClr val="dk2"/>
                    </a:solidFill>
                  </a:tcPr>
                </a:tc>
                <a:tc>
                  <a:txBody>
                    <a:bodyPr/>
                    <a:lstStyle/>
                    <a:p>
                      <a:pPr marL="0" marR="0" lvl="0" indent="0" algn="l" rtl="0">
                        <a:lnSpc>
                          <a:spcPct val="100000"/>
                        </a:lnSpc>
                        <a:spcBef>
                          <a:spcPts val="0"/>
                        </a:spcBef>
                        <a:spcAft>
                          <a:spcPts val="0"/>
                        </a:spcAft>
                        <a:buClr>
                          <a:srgbClr val="3F3F3F"/>
                        </a:buClr>
                        <a:buSzPts val="900"/>
                        <a:buFont typeface="Calibri"/>
                        <a:buNone/>
                      </a:pPr>
                      <a:r>
                        <a:rPr lang="ja-JP" sz="900">
                          <a:solidFill>
                            <a:srgbClr val="3F3F3F"/>
                          </a:solidFill>
                          <a:latin typeface="Calibri"/>
                          <a:ea typeface="Calibri"/>
                          <a:cs typeface="Calibri"/>
                          <a:sym typeface="Calibri"/>
                        </a:rPr>
                        <a:t>全ての遷移先URLにおいて「PCとスマホで異なるリンク先指定」「計測用パラメータ付きのURL」は不可となります。</a:t>
                      </a:r>
                      <a:endParaRPr dirty="0"/>
                    </a:p>
                  </a:txBody>
                  <a:tcPr marL="44300" marR="44300" marT="44300" marB="44300" anchor="ctr">
                    <a:lnL w="19050" cap="flat" cmpd="sng">
                      <a:solidFill>
                        <a:schemeClr val="lt1"/>
                      </a:solidFill>
                      <a:prstDash val="solid"/>
                      <a:round/>
                      <a:headEnd type="none" w="sm" len="sm"/>
                      <a:tailEnd type="none" w="sm" len="sm"/>
                    </a:lnL>
                    <a:lnR w="12700" cap="flat" cmpd="sng">
                      <a:solidFill>
                        <a:srgbClr val="FFFFFF"/>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6"/>
                  </a:ext>
                </a:extLst>
              </a:tr>
              <a:tr h="380800">
                <a:tc>
                  <a:txBody>
                    <a:bodyPr/>
                    <a:lstStyle/>
                    <a:p>
                      <a:pPr marL="0" marR="0" lvl="0" indent="0" algn="l" rtl="0">
                        <a:lnSpc>
                          <a:spcPct val="100000"/>
                        </a:lnSpc>
                        <a:spcBef>
                          <a:spcPts val="0"/>
                        </a:spcBef>
                        <a:spcAft>
                          <a:spcPts val="0"/>
                        </a:spcAft>
                        <a:buClr>
                          <a:schemeClr val="lt1"/>
                        </a:buClr>
                        <a:buSzPts val="1050"/>
                        <a:buFont typeface="Calibri"/>
                        <a:buNone/>
                      </a:pPr>
                      <a:r>
                        <a:rPr lang="ja-JP" sz="1050" b="0" i="0">
                          <a:solidFill>
                            <a:schemeClr val="lt1"/>
                          </a:solidFill>
                          <a:latin typeface="Calibri"/>
                          <a:ea typeface="Calibri"/>
                          <a:cs typeface="Calibri"/>
                          <a:sym typeface="Calibri"/>
                        </a:rPr>
                        <a:t>レポート項目</a:t>
                      </a:r>
                      <a:endParaRPr/>
                    </a:p>
                  </a:txBody>
                  <a:tcPr marL="44300" marR="44300" marT="44300" marB="44300" anchor="ctr">
                    <a:lnL w="12700" cap="flat" cmpd="sng">
                      <a:solidFill>
                        <a:srgbClr val="FFFFFF"/>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solidFill>
                      <a:schemeClr val="dk2"/>
                    </a:solidFill>
                  </a:tcPr>
                </a:tc>
                <a:tc>
                  <a:txBody>
                    <a:bodyPr/>
                    <a:lstStyle/>
                    <a:p>
                      <a:pPr marL="0" marR="0" lvl="0" indent="0" algn="l" rtl="0">
                        <a:lnSpc>
                          <a:spcPct val="100000"/>
                        </a:lnSpc>
                        <a:spcBef>
                          <a:spcPts val="0"/>
                        </a:spcBef>
                        <a:spcAft>
                          <a:spcPts val="0"/>
                        </a:spcAft>
                        <a:buClr>
                          <a:srgbClr val="3F3F3F"/>
                        </a:buClr>
                        <a:buSzPts val="900"/>
                        <a:buFont typeface="Calibri"/>
                        <a:buNone/>
                      </a:pPr>
                      <a:r>
                        <a:rPr lang="ja-JP" sz="900">
                          <a:solidFill>
                            <a:srgbClr val="3F3F3F"/>
                          </a:solidFill>
                          <a:latin typeface="Calibri"/>
                          <a:ea typeface="Calibri"/>
                          <a:cs typeface="Calibri"/>
                          <a:sym typeface="Calibri"/>
                        </a:rPr>
                        <a:t>PV・UB・ページ内リンクのクリック数など</a:t>
                      </a:r>
                      <a:endParaRPr/>
                    </a:p>
                    <a:p>
                      <a:pPr marL="0" marR="0" lvl="0" indent="0" algn="l" rtl="0">
                        <a:lnSpc>
                          <a:spcPct val="100000"/>
                        </a:lnSpc>
                        <a:spcBef>
                          <a:spcPts val="0"/>
                        </a:spcBef>
                        <a:spcAft>
                          <a:spcPts val="0"/>
                        </a:spcAft>
                        <a:buClr>
                          <a:srgbClr val="3F3F3F"/>
                        </a:buClr>
                        <a:buSzPts val="900"/>
                        <a:buFont typeface="Calibri"/>
                        <a:buNone/>
                      </a:pPr>
                      <a:r>
                        <a:rPr lang="ja-JP" sz="900">
                          <a:solidFill>
                            <a:srgbClr val="3F3F3F"/>
                          </a:solidFill>
                          <a:latin typeface="Calibri"/>
                          <a:ea typeface="Calibri"/>
                          <a:cs typeface="Calibri"/>
                          <a:sym typeface="Calibri"/>
                        </a:rPr>
                        <a:t>※掲載終了から2週間程度でご提出いたします</a:t>
                      </a:r>
                      <a:endParaRPr/>
                    </a:p>
                  </a:txBody>
                  <a:tcPr marL="44300" marR="44300" marT="44300" marB="44300" anchor="ctr">
                    <a:lnL w="19050" cap="flat" cmpd="sng">
                      <a:solidFill>
                        <a:schemeClr val="lt1"/>
                      </a:solidFill>
                      <a:prstDash val="solid"/>
                      <a:round/>
                      <a:headEnd type="none" w="sm" len="sm"/>
                      <a:tailEnd type="none" w="sm" len="sm"/>
                    </a:lnL>
                    <a:lnR w="12700" cap="flat" cmpd="sng">
                      <a:solidFill>
                        <a:srgbClr val="FFFFFF"/>
                      </a:solidFill>
                      <a:prstDash val="solid"/>
                      <a:round/>
                      <a:headEnd type="none" w="sm" len="sm"/>
                      <a:tailEnd type="none" w="sm" len="sm"/>
                    </a:lnR>
                    <a:lnT w="19050" cap="flat" cmpd="sng">
                      <a:solidFill>
                        <a:schemeClr val="lt1"/>
                      </a:solidFill>
                      <a:prstDash val="solid"/>
                      <a:round/>
                      <a:headEnd type="none" w="sm" len="sm"/>
                      <a:tailEnd type="none" w="sm" len="sm"/>
                    </a:lnT>
                    <a:lnB w="1905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7"/>
                  </a:ext>
                </a:extLst>
              </a:tr>
              <a:tr h="438850">
                <a:tc>
                  <a:txBody>
                    <a:bodyPr/>
                    <a:lstStyle/>
                    <a:p>
                      <a:pPr marL="0" marR="0" lvl="0" indent="0" algn="l" rtl="0">
                        <a:lnSpc>
                          <a:spcPct val="100000"/>
                        </a:lnSpc>
                        <a:spcBef>
                          <a:spcPts val="0"/>
                        </a:spcBef>
                        <a:spcAft>
                          <a:spcPts val="0"/>
                        </a:spcAft>
                        <a:buClr>
                          <a:schemeClr val="lt1"/>
                        </a:buClr>
                        <a:buSzPts val="1050"/>
                        <a:buFont typeface="Calibri"/>
                        <a:buNone/>
                      </a:pPr>
                      <a:r>
                        <a:rPr lang="ja-JP" sz="1050" b="0" i="0">
                          <a:solidFill>
                            <a:schemeClr val="lt1"/>
                          </a:solidFill>
                          <a:latin typeface="Calibri"/>
                          <a:ea typeface="Calibri"/>
                          <a:cs typeface="Calibri"/>
                          <a:sym typeface="Calibri"/>
                        </a:rPr>
                        <a:t>備考</a:t>
                      </a:r>
                      <a:endParaRPr/>
                    </a:p>
                  </a:txBody>
                  <a:tcPr marL="44300" marR="44300" marT="44300" marB="44300" anchor="ctr">
                    <a:lnL w="12700" cap="flat" cmpd="sng">
                      <a:solidFill>
                        <a:srgbClr val="FFFFFF"/>
                      </a:solidFill>
                      <a:prstDash val="solid"/>
                      <a:round/>
                      <a:headEnd type="none" w="sm" len="sm"/>
                      <a:tailEnd type="none" w="sm" len="sm"/>
                    </a:lnL>
                    <a:lnR w="19050" cap="flat" cmpd="sng">
                      <a:solidFill>
                        <a:schemeClr val="lt1"/>
                      </a:solidFill>
                      <a:prstDash val="solid"/>
                      <a:round/>
                      <a:headEnd type="none" w="sm" len="sm"/>
                      <a:tailEnd type="none" w="sm" len="sm"/>
                    </a:lnR>
                    <a:lnT w="19050" cap="flat" cmpd="sng">
                      <a:solidFill>
                        <a:schemeClr val="lt1"/>
                      </a:solidFill>
                      <a:prstDash val="solid"/>
                      <a:round/>
                      <a:headEnd type="none" w="sm" len="sm"/>
                      <a:tailEnd type="none" w="sm" len="sm"/>
                    </a:lnT>
                    <a:lnB w="12700" cap="flat" cmpd="sng">
                      <a:solidFill>
                        <a:srgbClr val="FFFFFF"/>
                      </a:solidFill>
                      <a:prstDash val="solid"/>
                      <a:round/>
                      <a:headEnd type="none" w="sm" len="sm"/>
                      <a:tailEnd type="none" w="sm" len="sm"/>
                    </a:lnB>
                    <a:solidFill>
                      <a:schemeClr val="dk2"/>
                    </a:solidFill>
                  </a:tcPr>
                </a:tc>
                <a:tc>
                  <a:txBody>
                    <a:bodyPr/>
                    <a:lstStyle/>
                    <a:p>
                      <a:pPr marL="0" marR="0" lvl="0" indent="0" algn="l" rtl="0">
                        <a:lnSpc>
                          <a:spcPct val="100000"/>
                        </a:lnSpc>
                        <a:spcBef>
                          <a:spcPts val="0"/>
                        </a:spcBef>
                        <a:spcAft>
                          <a:spcPts val="0"/>
                        </a:spcAft>
                        <a:buClr>
                          <a:srgbClr val="3F3F3F"/>
                        </a:buClr>
                        <a:buSzPts val="900"/>
                        <a:buFont typeface="Calibri"/>
                        <a:buNone/>
                      </a:pPr>
                      <a:r>
                        <a:rPr lang="ja-JP" sz="900">
                          <a:solidFill>
                            <a:srgbClr val="3F3F3F"/>
                          </a:solidFill>
                          <a:latin typeface="Calibri"/>
                          <a:ea typeface="Calibri"/>
                          <a:cs typeface="Calibri"/>
                          <a:sym typeface="Calibri"/>
                        </a:rPr>
                        <a:t>サストモの編成方針と合致しないものについてはお断りさせていただく場合があります。</a:t>
                      </a:r>
                      <a:endParaRPr sz="900" dirty="0">
                        <a:solidFill>
                          <a:srgbClr val="3F3F3F"/>
                        </a:solidFill>
                        <a:latin typeface="Calibri"/>
                        <a:ea typeface="Calibri"/>
                        <a:cs typeface="Calibri"/>
                        <a:sym typeface="Calibri"/>
                      </a:endParaRPr>
                    </a:p>
                    <a:p>
                      <a:pPr marL="0" marR="0" lvl="0" indent="0" algn="l" rtl="0">
                        <a:lnSpc>
                          <a:spcPct val="100000"/>
                        </a:lnSpc>
                        <a:spcBef>
                          <a:spcPts val="0"/>
                        </a:spcBef>
                        <a:spcAft>
                          <a:spcPts val="0"/>
                        </a:spcAft>
                        <a:buClr>
                          <a:srgbClr val="3F3F3F"/>
                        </a:buClr>
                        <a:buSzPts val="900"/>
                        <a:buFont typeface="Calibri"/>
                        <a:buNone/>
                      </a:pPr>
                      <a:r>
                        <a:rPr lang="ja-JP" sz="900">
                          <a:solidFill>
                            <a:srgbClr val="3F3F3F"/>
                          </a:solidFill>
                          <a:latin typeface="Calibri"/>
                          <a:ea typeface="Calibri"/>
                          <a:cs typeface="Calibri"/>
                          <a:sym typeface="Calibri"/>
                        </a:rPr>
                        <a:t>著作権・編集権は弊社に帰属いたします。</a:t>
                      </a:r>
                      <a:endParaRPr dirty="0"/>
                    </a:p>
                  </a:txBody>
                  <a:tcPr marL="44300" marR="44300" marT="44300" marB="44300" anchor="ctr">
                    <a:lnL w="19050" cap="flat" cmpd="sng">
                      <a:solidFill>
                        <a:schemeClr val="lt1"/>
                      </a:solidFill>
                      <a:prstDash val="solid"/>
                      <a:round/>
                      <a:headEnd type="none" w="sm" len="sm"/>
                      <a:tailEnd type="none" w="sm" len="sm"/>
                    </a:lnL>
                    <a:lnR w="12700" cap="flat" cmpd="sng">
                      <a:solidFill>
                        <a:srgbClr val="FFFFFF"/>
                      </a:solidFill>
                      <a:prstDash val="solid"/>
                      <a:round/>
                      <a:headEnd type="none" w="sm" len="sm"/>
                      <a:tailEnd type="none" w="sm" len="sm"/>
                    </a:lnR>
                    <a:lnT w="19050" cap="flat" cmpd="sng">
                      <a:solidFill>
                        <a:schemeClr val="lt1"/>
                      </a:solidFill>
                      <a:prstDash val="solid"/>
                      <a:round/>
                      <a:headEnd type="none" w="sm" len="sm"/>
                      <a:tailEnd type="none" w="sm" len="sm"/>
                    </a:lnT>
                    <a:lnB w="12700" cap="flat" cmpd="sng">
                      <a:solidFill>
                        <a:srgbClr val="FFFFFF"/>
                      </a:solidFill>
                      <a:prstDash val="solid"/>
                      <a:round/>
                      <a:headEnd type="none" w="sm" len="sm"/>
                      <a:tailEnd type="none" w="sm" len="sm"/>
                    </a:lnB>
                    <a:solidFill>
                      <a:srgbClr val="D8D8D8"/>
                    </a:solidFill>
                  </a:tcPr>
                </a:tc>
                <a:extLst>
                  <a:ext uri="{0D108BD9-81ED-4DB2-BD59-A6C34878D82A}">
                    <a16:rowId xmlns:a16="http://schemas.microsoft.com/office/drawing/2014/main" val="10008"/>
                  </a:ext>
                </a:extLst>
              </a:tr>
            </a:tbl>
          </a:graphicData>
        </a:graphic>
      </p:graphicFrame>
      <p:sp>
        <p:nvSpPr>
          <p:cNvPr id="8" name="テキスト ボックス 7">
            <a:extLst>
              <a:ext uri="{FF2B5EF4-FFF2-40B4-BE49-F238E27FC236}">
                <a16:creationId xmlns:a16="http://schemas.microsoft.com/office/drawing/2014/main" id="{CFAE5990-030F-EE13-53D8-D1F2D987121A}"/>
              </a:ext>
            </a:extLst>
          </p:cNvPr>
          <p:cNvSpPr txBox="1"/>
          <p:nvPr/>
        </p:nvSpPr>
        <p:spPr>
          <a:xfrm>
            <a:off x="1016000" y="1042486"/>
            <a:ext cx="9220200" cy="523220"/>
          </a:xfrm>
          <a:prstGeom prst="rect">
            <a:avLst/>
          </a:prstGeom>
          <a:noFill/>
        </p:spPr>
        <p:txBody>
          <a:bodyPr wrap="square">
            <a:spAutoFit/>
          </a:bodyPr>
          <a:lstStyle/>
          <a:p>
            <a:pPr marL="0" marR="0" lvl="0" indent="0" algn="l" rtl="0">
              <a:spcBef>
                <a:spcPts val="0"/>
              </a:spcBef>
              <a:spcAft>
                <a:spcPts val="0"/>
              </a:spcAft>
              <a:buNone/>
            </a:pPr>
            <a:r>
              <a:rPr lang="ja-JP" altLang="en-US" sz="1400">
                <a:solidFill>
                  <a:schemeClr val="dk1"/>
                </a:solidFill>
                <a:latin typeface="Calibri"/>
                <a:ea typeface="Calibri"/>
                <a:cs typeface="Calibri"/>
                <a:sym typeface="Calibri"/>
              </a:rPr>
              <a:t>サストモで制作・掲載したスポンサードコンテンツを</a:t>
            </a:r>
            <a:r>
              <a:rPr lang="en-US" altLang="ja-JP" dirty="0">
                <a:solidFill>
                  <a:schemeClr val="dk1"/>
                </a:solidFill>
                <a:latin typeface="Calibri"/>
                <a:ea typeface="Calibri"/>
                <a:cs typeface="Calibri"/>
                <a:sym typeface="Calibri"/>
              </a:rPr>
              <a:t>Yahoo!</a:t>
            </a:r>
            <a:r>
              <a:rPr lang="ja-JP" altLang="en-US">
                <a:solidFill>
                  <a:schemeClr val="dk1"/>
                </a:solidFill>
                <a:latin typeface="Calibri"/>
                <a:ea typeface="Calibri"/>
                <a:cs typeface="Calibri"/>
                <a:sym typeface="Calibri"/>
              </a:rPr>
              <a:t>ニュースのスポンサードコンテンツとして転載することが可能です。</a:t>
            </a:r>
            <a:endParaRPr lang="ja-JP" altLang="en-US"/>
          </a:p>
        </p:txBody>
      </p:sp>
    </p:spTree>
    <p:extLst>
      <p:ext uri="{BB962C8B-B14F-4D97-AF65-F5344CB8AC3E}">
        <p14:creationId xmlns:p14="http://schemas.microsoft.com/office/powerpoint/2010/main" val="31021862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996D48-46FC-E493-148A-8F64FA557249}"/>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2AA856DF-87BE-D645-BC54-A103CF7DFA61}"/>
              </a:ext>
            </a:extLst>
          </p:cNvPr>
          <p:cNvSpPr>
            <a:spLocks noGrp="1"/>
          </p:cNvSpPr>
          <p:nvPr>
            <p:ph type="body" sz="quarter" idx="10"/>
          </p:nvPr>
        </p:nvSpPr>
        <p:spPr>
          <a:xfrm>
            <a:off x="1887808" y="239300"/>
            <a:ext cx="8136904" cy="335028"/>
          </a:xfrm>
        </p:spPr>
        <p:txBody>
          <a:bodyPr/>
          <a:lstStyle/>
          <a:p>
            <a:r>
              <a:rPr lang="ja-JP" altLang="ja-JP">
                <a:latin typeface="Meiryo"/>
                <a:ea typeface="Meiryo"/>
                <a:cs typeface="Meiryo"/>
                <a:sym typeface="Meiryo"/>
              </a:rPr>
              <a:t>オプション：二次利用</a:t>
            </a:r>
            <a:endParaRPr kumimoji="1" lang="ja-JP" altLang="en-US" sz="1600" dirty="0">
              <a:solidFill>
                <a:srgbClr val="000048"/>
              </a:solidFill>
            </a:endParaRPr>
          </a:p>
        </p:txBody>
      </p:sp>
      <p:sp>
        <p:nvSpPr>
          <p:cNvPr id="2" name="Google Shape;450;p17">
            <a:extLst>
              <a:ext uri="{FF2B5EF4-FFF2-40B4-BE49-F238E27FC236}">
                <a16:creationId xmlns:a16="http://schemas.microsoft.com/office/drawing/2014/main" id="{0E165216-F7E9-C091-0E88-479EEF6179A4}"/>
              </a:ext>
            </a:extLst>
          </p:cNvPr>
          <p:cNvSpPr txBox="1"/>
          <p:nvPr/>
        </p:nvSpPr>
        <p:spPr>
          <a:xfrm>
            <a:off x="726978" y="1107852"/>
            <a:ext cx="9601199" cy="10772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600">
                <a:solidFill>
                  <a:schemeClr val="dk1"/>
                </a:solidFill>
                <a:latin typeface="Calibri"/>
                <a:ea typeface="Calibri"/>
                <a:cs typeface="Calibri"/>
                <a:sym typeface="Calibri"/>
              </a:rPr>
              <a:t>制作したスポンサードコンテンツを二次利用いただけます。</a:t>
            </a:r>
            <a:endParaRPr dirty="0"/>
          </a:p>
          <a:p>
            <a:pPr marL="0" marR="0" lvl="0" indent="0" algn="l" rtl="0">
              <a:spcBef>
                <a:spcPts val="0"/>
              </a:spcBef>
              <a:spcAft>
                <a:spcPts val="0"/>
              </a:spcAft>
              <a:buNone/>
            </a:pPr>
            <a:r>
              <a:rPr lang="ja-JP" sz="1600">
                <a:solidFill>
                  <a:schemeClr val="dk1"/>
                </a:solidFill>
                <a:latin typeface="Calibri"/>
                <a:ea typeface="Calibri"/>
                <a:cs typeface="Calibri"/>
                <a:sym typeface="Calibri"/>
              </a:rPr>
              <a:t>広告主様のサイトやパンフレット等へ掲載することが可能です。</a:t>
            </a:r>
            <a:endParaRPr dirty="0"/>
          </a:p>
          <a:p>
            <a:pPr marL="0" marR="0" lvl="0" indent="0" algn="l" rtl="0">
              <a:spcBef>
                <a:spcPts val="0"/>
              </a:spcBef>
              <a:spcAft>
                <a:spcPts val="0"/>
              </a:spcAft>
              <a:buNone/>
            </a:pPr>
            <a:r>
              <a:rPr lang="ja-JP" sz="1600">
                <a:solidFill>
                  <a:schemeClr val="dk1"/>
                </a:solidFill>
                <a:latin typeface="Calibri"/>
                <a:ea typeface="Calibri"/>
                <a:cs typeface="Calibri"/>
                <a:sym typeface="Calibri"/>
              </a:rPr>
              <a:t>スポンサードコンテンツの制作前にご要望や二次利用用途の詳細をご相談ください。</a:t>
            </a:r>
            <a:endParaRPr dirty="0"/>
          </a:p>
          <a:p>
            <a:pPr marL="0" marR="0" lvl="0" indent="0" algn="l" rtl="0">
              <a:spcBef>
                <a:spcPts val="0"/>
              </a:spcBef>
              <a:spcAft>
                <a:spcPts val="0"/>
              </a:spcAft>
              <a:buNone/>
            </a:pPr>
            <a:r>
              <a:rPr lang="ja-JP" sz="1600">
                <a:solidFill>
                  <a:schemeClr val="dk1"/>
                </a:solidFill>
                <a:latin typeface="Calibri"/>
                <a:ea typeface="Calibri"/>
                <a:cs typeface="Calibri"/>
                <a:sym typeface="Calibri"/>
              </a:rPr>
              <a:t>利用可否の判断、ならびに料金のお見積りをさせていただきます。</a:t>
            </a:r>
            <a:endParaRPr dirty="0"/>
          </a:p>
        </p:txBody>
      </p:sp>
      <p:graphicFrame>
        <p:nvGraphicFramePr>
          <p:cNvPr id="3" name="Google Shape;451;p17">
            <a:extLst>
              <a:ext uri="{FF2B5EF4-FFF2-40B4-BE49-F238E27FC236}">
                <a16:creationId xmlns:a16="http://schemas.microsoft.com/office/drawing/2014/main" id="{48A9D06C-037C-A2DB-80B8-DC7DE243FE1D}"/>
              </a:ext>
            </a:extLst>
          </p:cNvPr>
          <p:cNvGraphicFramePr/>
          <p:nvPr>
            <p:extLst>
              <p:ext uri="{D42A27DB-BD31-4B8C-83A1-F6EECF244321}">
                <p14:modId xmlns:p14="http://schemas.microsoft.com/office/powerpoint/2010/main" val="1443375070"/>
              </p:ext>
            </p:extLst>
          </p:nvPr>
        </p:nvGraphicFramePr>
        <p:xfrm>
          <a:off x="818208" y="2468639"/>
          <a:ext cx="9509975" cy="1590550"/>
        </p:xfrm>
        <a:graphic>
          <a:graphicData uri="http://schemas.openxmlformats.org/drawingml/2006/table">
            <a:tbl>
              <a:tblPr firstCol="1" bandRow="1">
                <a:noFill/>
                <a:tableStyleId>{305ED174-B0AB-4303-A730-A4DAD45DD975}</a:tableStyleId>
              </a:tblPr>
              <a:tblGrid>
                <a:gridCol w="2245475">
                  <a:extLst>
                    <a:ext uri="{9D8B030D-6E8A-4147-A177-3AD203B41FA5}">
                      <a16:colId xmlns:a16="http://schemas.microsoft.com/office/drawing/2014/main" val="20000"/>
                    </a:ext>
                  </a:extLst>
                </a:gridCol>
                <a:gridCol w="2568675">
                  <a:extLst>
                    <a:ext uri="{9D8B030D-6E8A-4147-A177-3AD203B41FA5}">
                      <a16:colId xmlns:a16="http://schemas.microsoft.com/office/drawing/2014/main" val="20001"/>
                    </a:ext>
                  </a:extLst>
                </a:gridCol>
                <a:gridCol w="4695825">
                  <a:extLst>
                    <a:ext uri="{9D8B030D-6E8A-4147-A177-3AD203B41FA5}">
                      <a16:colId xmlns:a16="http://schemas.microsoft.com/office/drawing/2014/main" val="20002"/>
                    </a:ext>
                  </a:extLst>
                </a:gridCol>
              </a:tblGrid>
              <a:tr h="633400">
                <a:tc>
                  <a:txBody>
                    <a:bodyPr/>
                    <a:lstStyle/>
                    <a:p>
                      <a:pPr marL="0" marR="0" lvl="0" indent="0" algn="ctr" rtl="0">
                        <a:spcBef>
                          <a:spcPts val="0"/>
                        </a:spcBef>
                        <a:spcAft>
                          <a:spcPts val="0"/>
                        </a:spcAft>
                        <a:buNone/>
                      </a:pPr>
                      <a:r>
                        <a:rPr lang="ja-JP" sz="1600" b="1">
                          <a:solidFill>
                            <a:schemeClr val="lt1"/>
                          </a:solidFill>
                          <a:latin typeface="Calibri"/>
                          <a:ea typeface="Calibri"/>
                          <a:cs typeface="Calibri"/>
                          <a:sym typeface="Calibri"/>
                        </a:rPr>
                        <a:t>利用媒体</a:t>
                      </a:r>
                      <a:endParaRPr sz="1600" b="1">
                        <a:solidFill>
                          <a:schemeClr val="lt1"/>
                        </a:solidFill>
                        <a:latin typeface="Calibri"/>
                        <a:ea typeface="Calibri"/>
                        <a:cs typeface="Calibri"/>
                        <a:sym typeface="Calibri"/>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lt1"/>
                      </a:solidFill>
                      <a:prstDash val="solid"/>
                      <a:round/>
                      <a:headEnd type="none" w="sm" len="sm"/>
                      <a:tailEnd type="none" w="sm" len="sm"/>
                    </a:lnR>
                    <a:lnT w="9525"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2E"/>
                    </a:solidFill>
                  </a:tcPr>
                </a:tc>
                <a:tc>
                  <a:txBody>
                    <a:bodyPr/>
                    <a:lstStyle/>
                    <a:p>
                      <a:pPr marL="0" marR="0" lvl="0" indent="0" algn="ctr" rtl="0">
                        <a:spcBef>
                          <a:spcPts val="0"/>
                        </a:spcBef>
                        <a:spcAft>
                          <a:spcPts val="0"/>
                        </a:spcAft>
                        <a:buClr>
                          <a:schemeClr val="lt1"/>
                        </a:buClr>
                        <a:buSzPts val="1600"/>
                        <a:buFont typeface="Calibri"/>
                        <a:buNone/>
                      </a:pPr>
                      <a:r>
                        <a:rPr lang="ja-JP" sz="1600" b="1">
                          <a:solidFill>
                            <a:schemeClr val="lt1"/>
                          </a:solidFill>
                          <a:latin typeface="Calibri"/>
                          <a:ea typeface="Calibri"/>
                          <a:cs typeface="Calibri"/>
                          <a:sym typeface="Calibri"/>
                        </a:rPr>
                        <a:t>利用期間</a:t>
                      </a:r>
                      <a:endParaRPr sz="1600" b="1">
                        <a:solidFill>
                          <a:schemeClr val="lt1"/>
                        </a:solidFill>
                        <a:latin typeface="Calibri"/>
                        <a:ea typeface="Calibri"/>
                        <a:cs typeface="Calibri"/>
                        <a:sym typeface="Calibri"/>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B w="12700" cap="flat" cmpd="sng">
                      <a:solidFill>
                        <a:schemeClr val="lt1"/>
                      </a:solidFill>
                      <a:prstDash val="solid"/>
                      <a:round/>
                      <a:headEnd type="none" w="sm" len="sm"/>
                      <a:tailEnd type="none" w="sm" len="sm"/>
                    </a:lnB>
                    <a:solidFill>
                      <a:schemeClr val="dk1"/>
                    </a:solidFill>
                  </a:tcPr>
                </a:tc>
                <a:tc>
                  <a:txBody>
                    <a:bodyPr/>
                    <a:lstStyle/>
                    <a:p>
                      <a:pPr marL="0" marR="0" lvl="0" indent="0" algn="ctr" rtl="0">
                        <a:spcBef>
                          <a:spcPts val="0"/>
                        </a:spcBef>
                        <a:spcAft>
                          <a:spcPts val="0"/>
                        </a:spcAft>
                        <a:buNone/>
                      </a:pPr>
                      <a:r>
                        <a:rPr lang="ja-JP" sz="1600" b="1">
                          <a:solidFill>
                            <a:schemeClr val="lt1"/>
                          </a:solidFill>
                          <a:latin typeface="Calibri"/>
                          <a:ea typeface="Calibri"/>
                          <a:cs typeface="Calibri"/>
                          <a:sym typeface="Calibri"/>
                        </a:rPr>
                        <a:t>テキスト+写真</a:t>
                      </a:r>
                      <a:endParaRPr sz="1600" b="1">
                        <a:solidFill>
                          <a:schemeClr val="lt1"/>
                        </a:solidFill>
                        <a:latin typeface="Calibri"/>
                        <a:ea typeface="Calibri"/>
                        <a:cs typeface="Calibri"/>
                        <a:sym typeface="Calibri"/>
                      </a:endParaRPr>
                    </a:p>
                  </a:txBody>
                  <a:tcPr marL="91450" marR="91450" marT="45725" marB="45725" anchor="ctr">
                    <a:lnL w="12700" cap="flat" cmpd="sng">
                      <a:solidFill>
                        <a:schemeClr val="lt1"/>
                      </a:solidFill>
                      <a:prstDash val="solid"/>
                      <a:round/>
                      <a:headEnd type="none" w="sm" len="sm"/>
                      <a:tailEnd type="none" w="sm" len="sm"/>
                    </a:lnL>
                    <a:lnR w="9525" cap="flat" cmpd="sng">
                      <a:solidFill>
                        <a:srgbClr val="595959"/>
                      </a:solidFill>
                      <a:prstDash val="dot"/>
                      <a:round/>
                      <a:headEnd type="none" w="sm" len="sm"/>
                      <a:tailEnd type="none" w="sm" len="sm"/>
                    </a:lnR>
                    <a:lnB w="12700" cap="flat" cmpd="sng">
                      <a:solidFill>
                        <a:schemeClr val="lt1"/>
                      </a:solidFill>
                      <a:prstDash val="solid"/>
                      <a:round/>
                      <a:headEnd type="none" w="sm" len="sm"/>
                      <a:tailEnd type="none" w="sm" len="sm"/>
                    </a:lnB>
                    <a:solidFill>
                      <a:schemeClr val="dk1"/>
                    </a:solidFill>
                  </a:tcPr>
                </a:tc>
                <a:extLst>
                  <a:ext uri="{0D108BD9-81ED-4DB2-BD59-A6C34878D82A}">
                    <a16:rowId xmlns:a16="http://schemas.microsoft.com/office/drawing/2014/main" val="10000"/>
                  </a:ext>
                </a:extLst>
              </a:tr>
              <a:tr h="478575">
                <a:tc>
                  <a:txBody>
                    <a:bodyPr/>
                    <a:lstStyle/>
                    <a:p>
                      <a:pPr marL="0" marR="0" lvl="0" indent="0" algn="ctr" rtl="0">
                        <a:spcBef>
                          <a:spcPts val="0"/>
                        </a:spcBef>
                        <a:spcAft>
                          <a:spcPts val="0"/>
                        </a:spcAft>
                        <a:buClr>
                          <a:schemeClr val="lt1"/>
                        </a:buClr>
                        <a:buSzPts val="1600"/>
                        <a:buFont typeface="Calibri"/>
                        <a:buNone/>
                      </a:pPr>
                      <a:r>
                        <a:rPr lang="ja-JP" sz="1600" b="1">
                          <a:solidFill>
                            <a:schemeClr val="lt1"/>
                          </a:solidFill>
                          <a:latin typeface="Calibri"/>
                          <a:ea typeface="Calibri"/>
                          <a:cs typeface="Calibri"/>
                          <a:sym typeface="Calibri"/>
                        </a:rPr>
                        <a:t>広告主様WEBサイト</a:t>
                      </a:r>
                      <a:endParaRPr sz="1600" b="1">
                        <a:solidFill>
                          <a:schemeClr val="lt1"/>
                        </a:solidFill>
                        <a:latin typeface="Calibri"/>
                        <a:ea typeface="Calibri"/>
                        <a:cs typeface="Calibri"/>
                        <a:sym typeface="Calibri"/>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2E"/>
                    </a:solidFill>
                  </a:tcPr>
                </a:tc>
                <a:tc>
                  <a:txBody>
                    <a:bodyPr/>
                    <a:lstStyle/>
                    <a:p>
                      <a:pPr marL="0" marR="0" lvl="0" indent="0" algn="ctr" rtl="0">
                        <a:spcBef>
                          <a:spcPts val="0"/>
                        </a:spcBef>
                        <a:spcAft>
                          <a:spcPts val="0"/>
                        </a:spcAft>
                        <a:buNone/>
                      </a:pPr>
                      <a:r>
                        <a:rPr lang="ja-JP" sz="1600">
                          <a:solidFill>
                            <a:schemeClr val="dk1"/>
                          </a:solidFill>
                          <a:latin typeface="Calibri"/>
                          <a:ea typeface="Calibri"/>
                          <a:cs typeface="Calibri"/>
                          <a:sym typeface="Calibri"/>
                        </a:rPr>
                        <a:t>1年間</a:t>
                      </a:r>
                      <a:endParaRPr sz="1600">
                        <a:solidFill>
                          <a:schemeClr val="dk1"/>
                        </a:solidFill>
                        <a:latin typeface="Calibri"/>
                        <a:ea typeface="Calibri"/>
                        <a:cs typeface="Calibri"/>
                        <a:sym typeface="Calibri"/>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ja-JP" sz="1600">
                          <a:solidFill>
                            <a:schemeClr val="dk1"/>
                          </a:solidFill>
                          <a:latin typeface="Calibri"/>
                          <a:ea typeface="Calibri"/>
                          <a:cs typeface="Calibri"/>
                          <a:sym typeface="Calibri"/>
                        </a:rPr>
                        <a:t>20万円～※詳細は別途見積もり</a:t>
                      </a:r>
                      <a:endParaRPr sz="1600">
                        <a:solidFill>
                          <a:schemeClr val="dk1"/>
                        </a:solidFill>
                        <a:latin typeface="Calibri"/>
                        <a:ea typeface="Calibri"/>
                        <a:cs typeface="Calibri"/>
                        <a:sym typeface="Calibri"/>
                      </a:endParaRPr>
                    </a:p>
                  </a:txBody>
                  <a:tcPr marL="91450" marR="91450" marT="45725" marB="45725" anchor="ctr">
                    <a:lnL w="12700" cap="flat" cmpd="sng">
                      <a:solidFill>
                        <a:schemeClr val="lt1"/>
                      </a:solidFill>
                      <a:prstDash val="solid"/>
                      <a:round/>
                      <a:headEnd type="none" w="sm" len="sm"/>
                      <a:tailEnd type="none" w="sm" len="sm"/>
                    </a:lnL>
                    <a:lnR w="9525" cap="flat" cmpd="sng">
                      <a:solidFill>
                        <a:srgbClr val="595959"/>
                      </a:solidFill>
                      <a:prstDash val="dot"/>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1"/>
                  </a:ext>
                </a:extLst>
              </a:tr>
              <a:tr h="478575">
                <a:tc>
                  <a:txBody>
                    <a:bodyPr/>
                    <a:lstStyle/>
                    <a:p>
                      <a:pPr marL="0" marR="0" lvl="0" indent="0" algn="ctr" rtl="0">
                        <a:spcBef>
                          <a:spcPts val="0"/>
                        </a:spcBef>
                        <a:spcAft>
                          <a:spcPts val="0"/>
                        </a:spcAft>
                        <a:buClr>
                          <a:schemeClr val="lt1"/>
                        </a:buClr>
                        <a:buSzPts val="1600"/>
                        <a:buFont typeface="Calibri"/>
                        <a:buNone/>
                      </a:pPr>
                      <a:r>
                        <a:rPr lang="ja-JP" sz="1600" b="1">
                          <a:solidFill>
                            <a:schemeClr val="lt1"/>
                          </a:solidFill>
                          <a:latin typeface="Calibri"/>
                          <a:ea typeface="Calibri"/>
                          <a:cs typeface="Calibri"/>
                          <a:sym typeface="Calibri"/>
                        </a:rPr>
                        <a:t>紙ツール</a:t>
                      </a:r>
                      <a:endParaRPr sz="1600" b="1">
                        <a:solidFill>
                          <a:schemeClr val="lt1"/>
                        </a:solidFill>
                        <a:latin typeface="Calibri"/>
                        <a:ea typeface="Calibri"/>
                        <a:cs typeface="Calibri"/>
                        <a:sym typeface="Calibri"/>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solidFill>
                      <a:srgbClr val="00002E"/>
                    </a:solidFill>
                  </a:tcPr>
                </a:tc>
                <a:tc>
                  <a:txBody>
                    <a:bodyPr/>
                    <a:lstStyle/>
                    <a:p>
                      <a:pPr marL="0" marR="0" lvl="0" indent="0" algn="ctr" rtl="0">
                        <a:spcBef>
                          <a:spcPts val="0"/>
                        </a:spcBef>
                        <a:spcAft>
                          <a:spcPts val="0"/>
                        </a:spcAft>
                        <a:buNone/>
                      </a:pPr>
                      <a:r>
                        <a:rPr lang="ja-JP" sz="1600">
                          <a:solidFill>
                            <a:schemeClr val="dk1"/>
                          </a:solidFill>
                          <a:latin typeface="Calibri"/>
                          <a:ea typeface="Calibri"/>
                          <a:cs typeface="Calibri"/>
                          <a:sym typeface="Calibri"/>
                        </a:rPr>
                        <a:t>1年間</a:t>
                      </a:r>
                      <a:endParaRPr sz="1600">
                        <a:solidFill>
                          <a:schemeClr val="dk1"/>
                        </a:solidFill>
                        <a:latin typeface="Calibri"/>
                        <a:ea typeface="Calibri"/>
                        <a:cs typeface="Calibri"/>
                        <a:sym typeface="Calibri"/>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solidFill>
                      <a:srgbClr val="D8D8D8"/>
                    </a:solidFill>
                  </a:tcPr>
                </a:tc>
                <a:tc>
                  <a:txBody>
                    <a:bodyPr/>
                    <a:lstStyle/>
                    <a:p>
                      <a:pPr marL="0" marR="0" lvl="0" indent="0" algn="ctr" rtl="0">
                        <a:lnSpc>
                          <a:spcPct val="100000"/>
                        </a:lnSpc>
                        <a:spcBef>
                          <a:spcPts val="0"/>
                        </a:spcBef>
                        <a:spcAft>
                          <a:spcPts val="0"/>
                        </a:spcAft>
                        <a:buClr>
                          <a:schemeClr val="dk1"/>
                        </a:buClr>
                        <a:buSzPts val="1600"/>
                        <a:buFont typeface="Calibri"/>
                        <a:buNone/>
                      </a:pPr>
                      <a:r>
                        <a:rPr lang="ja-JP" sz="1600" b="0" i="0" u="none" strike="noStrike">
                          <a:solidFill>
                            <a:schemeClr val="dk1"/>
                          </a:solidFill>
                          <a:latin typeface="Calibri"/>
                          <a:ea typeface="Calibri"/>
                          <a:cs typeface="Calibri"/>
                          <a:sym typeface="Calibri"/>
                        </a:rPr>
                        <a:t>20万円～※詳細は別途見積もり</a:t>
                      </a:r>
                      <a:endParaRPr sz="1600" b="0" i="0" u="none" strike="noStrike">
                        <a:solidFill>
                          <a:schemeClr val="dk1"/>
                        </a:solidFill>
                        <a:latin typeface="Calibri"/>
                        <a:ea typeface="Calibri"/>
                        <a:cs typeface="Calibri"/>
                        <a:sym typeface="Calibri"/>
                      </a:endParaRPr>
                    </a:p>
                  </a:txBody>
                  <a:tcPr marL="91450" marR="91450" marT="45725" marB="45725" anchor="ctr">
                    <a:lnL w="12700" cap="flat" cmpd="sng">
                      <a:solidFill>
                        <a:schemeClr val="lt1"/>
                      </a:solidFill>
                      <a:prstDash val="solid"/>
                      <a:round/>
                      <a:headEnd type="none" w="sm" len="sm"/>
                      <a:tailEnd type="none" w="sm" len="sm"/>
                    </a:lnL>
                    <a:lnR w="9525" cap="flat" cmpd="sng">
                      <a:solidFill>
                        <a:srgbClr val="595959"/>
                      </a:solidFill>
                      <a:prstDash val="dot"/>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8D8D8"/>
                    </a:solidFill>
                  </a:tcPr>
                </a:tc>
                <a:extLst>
                  <a:ext uri="{0D108BD9-81ED-4DB2-BD59-A6C34878D82A}">
                    <a16:rowId xmlns:a16="http://schemas.microsoft.com/office/drawing/2014/main" val="10002"/>
                  </a:ext>
                </a:extLst>
              </a:tr>
            </a:tbl>
          </a:graphicData>
        </a:graphic>
      </p:graphicFrame>
      <p:sp>
        <p:nvSpPr>
          <p:cNvPr id="5" name="Google Shape;452;p17">
            <a:extLst>
              <a:ext uri="{FF2B5EF4-FFF2-40B4-BE49-F238E27FC236}">
                <a16:creationId xmlns:a16="http://schemas.microsoft.com/office/drawing/2014/main" id="{5A7468C1-3582-3A0D-C214-37B5480DC06B}"/>
              </a:ext>
            </a:extLst>
          </p:cNvPr>
          <p:cNvSpPr txBox="1"/>
          <p:nvPr/>
        </p:nvSpPr>
        <p:spPr>
          <a:xfrm>
            <a:off x="726977" y="4479528"/>
            <a:ext cx="9601199" cy="138499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400">
                <a:solidFill>
                  <a:schemeClr val="dk1"/>
                </a:solidFill>
                <a:latin typeface="Calibri"/>
                <a:ea typeface="Calibri"/>
                <a:cs typeface="Calibri"/>
                <a:sym typeface="Calibri"/>
              </a:rPr>
              <a:t>【注意点】</a:t>
            </a:r>
            <a:endParaRPr/>
          </a:p>
          <a:p>
            <a:pPr marL="0" marR="0" lvl="0" indent="0" algn="l" rtl="0">
              <a:spcBef>
                <a:spcPts val="0"/>
              </a:spcBef>
              <a:spcAft>
                <a:spcPts val="0"/>
              </a:spcAft>
              <a:buNone/>
            </a:pPr>
            <a:r>
              <a:rPr lang="ja-JP" sz="1400">
                <a:solidFill>
                  <a:schemeClr val="dk1"/>
                </a:solidFill>
                <a:latin typeface="Calibri"/>
                <a:ea typeface="Calibri"/>
                <a:cs typeface="Calibri"/>
                <a:sym typeface="Calibri"/>
              </a:rPr>
              <a:t>・お申し込み時にご連絡・相談ください。</a:t>
            </a:r>
            <a:endParaRPr/>
          </a:p>
          <a:p>
            <a:pPr marL="0" marR="0" lvl="0" indent="0" algn="l" rtl="0">
              <a:spcBef>
                <a:spcPts val="0"/>
              </a:spcBef>
              <a:spcAft>
                <a:spcPts val="0"/>
              </a:spcAft>
              <a:buNone/>
            </a:pPr>
            <a:r>
              <a:rPr lang="ja-JP" sz="1400">
                <a:solidFill>
                  <a:schemeClr val="dk1"/>
                </a:solidFill>
                <a:latin typeface="Calibri"/>
                <a:ea typeface="Calibri"/>
                <a:cs typeface="Calibri"/>
                <a:sym typeface="Calibri"/>
              </a:rPr>
              <a:t>・上記の金額からの値引きはありません。</a:t>
            </a:r>
            <a:endParaRPr sz="1400">
              <a:solidFill>
                <a:schemeClr val="dk1"/>
              </a:solidFill>
              <a:latin typeface="Calibri"/>
              <a:ea typeface="Calibri"/>
              <a:cs typeface="Calibri"/>
              <a:sym typeface="Calibri"/>
            </a:endParaRPr>
          </a:p>
          <a:p>
            <a:pPr marL="0" marR="0" lvl="0" indent="0" algn="l" rtl="0">
              <a:spcBef>
                <a:spcPts val="0"/>
              </a:spcBef>
              <a:spcAft>
                <a:spcPts val="0"/>
              </a:spcAft>
              <a:buNone/>
            </a:pPr>
            <a:r>
              <a:rPr lang="ja-JP" sz="1400">
                <a:solidFill>
                  <a:schemeClr val="dk1"/>
                </a:solidFill>
                <a:latin typeface="Calibri"/>
                <a:ea typeface="Calibri"/>
                <a:cs typeface="Calibri"/>
                <a:sym typeface="Calibri"/>
              </a:rPr>
              <a:t>・記事量や写真点数、出演者によって料金が異なります。</a:t>
            </a:r>
            <a:endParaRPr sz="1400">
              <a:solidFill>
                <a:schemeClr val="dk1"/>
              </a:solidFill>
              <a:latin typeface="Calibri"/>
              <a:ea typeface="Calibri"/>
              <a:cs typeface="Calibri"/>
              <a:sym typeface="Calibri"/>
            </a:endParaRPr>
          </a:p>
          <a:p>
            <a:pPr marL="0" marR="0" lvl="0" indent="0" algn="l" rtl="0">
              <a:spcBef>
                <a:spcPts val="0"/>
              </a:spcBef>
              <a:spcAft>
                <a:spcPts val="0"/>
              </a:spcAft>
              <a:buNone/>
            </a:pPr>
            <a:r>
              <a:rPr lang="ja-JP" sz="1400">
                <a:solidFill>
                  <a:schemeClr val="dk1"/>
                </a:solidFill>
                <a:latin typeface="Calibri"/>
                <a:ea typeface="Calibri"/>
                <a:cs typeface="Calibri"/>
                <a:sym typeface="Calibri"/>
              </a:rPr>
              <a:t>・内容によっては二次利用いただけない場合がございます。</a:t>
            </a:r>
            <a:endParaRPr/>
          </a:p>
          <a:p>
            <a:pPr marL="0" marR="0" lvl="0" indent="0" algn="l" rtl="0">
              <a:spcBef>
                <a:spcPts val="0"/>
              </a:spcBef>
              <a:spcAft>
                <a:spcPts val="0"/>
              </a:spcAft>
              <a:buNone/>
            </a:pPr>
            <a:r>
              <a:rPr lang="ja-JP" sz="1400">
                <a:solidFill>
                  <a:schemeClr val="dk1"/>
                </a:solidFill>
                <a:latin typeface="Calibri"/>
                <a:ea typeface="Calibri"/>
                <a:cs typeface="Calibri"/>
                <a:sym typeface="Calibri"/>
              </a:rPr>
              <a:t>・利用には契約締結が必要となります。</a:t>
            </a:r>
            <a:endParaRPr sz="14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4755328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E733CC-99F6-0C5A-6FF1-14F028891435}"/>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4586CFF2-0FCE-1C67-82E9-7CC06B6F717E}"/>
              </a:ext>
            </a:extLst>
          </p:cNvPr>
          <p:cNvSpPr>
            <a:spLocks noGrp="1"/>
          </p:cNvSpPr>
          <p:nvPr>
            <p:ph type="body" sz="quarter" idx="10"/>
          </p:nvPr>
        </p:nvSpPr>
        <p:spPr/>
        <p:txBody>
          <a:bodyPr/>
          <a:lstStyle/>
          <a:p>
            <a:r>
              <a:rPr lang="ja-JP" altLang="ja-JP">
                <a:latin typeface="Meiryo"/>
                <a:ea typeface="Meiryo"/>
                <a:cs typeface="Meiryo"/>
                <a:sym typeface="Meiryo"/>
              </a:rPr>
              <a:t>オプション：掲載期間の延長</a:t>
            </a:r>
            <a:endParaRPr kumimoji="1" lang="ja-JP" altLang="en-US" dirty="0">
              <a:solidFill>
                <a:srgbClr val="000048"/>
              </a:solidFill>
            </a:endParaRPr>
          </a:p>
        </p:txBody>
      </p:sp>
      <p:graphicFrame>
        <p:nvGraphicFramePr>
          <p:cNvPr id="2" name="Google Shape;459;p18">
            <a:extLst>
              <a:ext uri="{FF2B5EF4-FFF2-40B4-BE49-F238E27FC236}">
                <a16:creationId xmlns:a16="http://schemas.microsoft.com/office/drawing/2014/main" id="{723A1A9F-8611-A73A-D147-9156FF6A611A}"/>
              </a:ext>
            </a:extLst>
          </p:cNvPr>
          <p:cNvGraphicFramePr/>
          <p:nvPr/>
        </p:nvGraphicFramePr>
        <p:xfrm>
          <a:off x="818208" y="1986442"/>
          <a:ext cx="9509975" cy="2579275"/>
        </p:xfrm>
        <a:graphic>
          <a:graphicData uri="http://schemas.openxmlformats.org/drawingml/2006/table">
            <a:tbl>
              <a:tblPr>
                <a:noFill/>
                <a:tableStyleId>{20904394-5D71-4699-82F9-2624B092BFD0}</a:tableStyleId>
              </a:tblPr>
              <a:tblGrid>
                <a:gridCol w="2194850">
                  <a:extLst>
                    <a:ext uri="{9D8B030D-6E8A-4147-A177-3AD203B41FA5}">
                      <a16:colId xmlns:a16="http://schemas.microsoft.com/office/drawing/2014/main" val="20000"/>
                    </a:ext>
                  </a:extLst>
                </a:gridCol>
                <a:gridCol w="7315125">
                  <a:extLst>
                    <a:ext uri="{9D8B030D-6E8A-4147-A177-3AD203B41FA5}">
                      <a16:colId xmlns:a16="http://schemas.microsoft.com/office/drawing/2014/main" val="20001"/>
                    </a:ext>
                  </a:extLst>
                </a:gridCol>
              </a:tblGrid>
              <a:tr h="834050">
                <a:tc>
                  <a:txBody>
                    <a:bodyPr/>
                    <a:lstStyle/>
                    <a:p>
                      <a:pPr marL="0" marR="0" lvl="0" indent="0" algn="ctr" rtl="0">
                        <a:lnSpc>
                          <a:spcPct val="100000"/>
                        </a:lnSpc>
                        <a:spcBef>
                          <a:spcPts val="0"/>
                        </a:spcBef>
                        <a:spcAft>
                          <a:spcPts val="0"/>
                        </a:spcAft>
                        <a:buClr>
                          <a:schemeClr val="lt1"/>
                        </a:buClr>
                        <a:buSzPts val="1600"/>
                        <a:buFont typeface="Calibri"/>
                        <a:buNone/>
                      </a:pPr>
                      <a:r>
                        <a:rPr lang="ja-JP" sz="1600" b="1" i="0">
                          <a:solidFill>
                            <a:schemeClr val="lt1"/>
                          </a:solidFill>
                          <a:latin typeface="Calibri"/>
                          <a:ea typeface="Calibri"/>
                          <a:cs typeface="Calibri"/>
                          <a:sym typeface="Calibri"/>
                        </a:rPr>
                        <a:t>申込商品</a:t>
                      </a:r>
                      <a:endParaRPr sz="1600" b="1" i="0">
                        <a:solidFill>
                          <a:schemeClr val="lt1"/>
                        </a:solidFill>
                        <a:latin typeface="Calibri"/>
                        <a:ea typeface="Calibri"/>
                        <a:cs typeface="Calibri"/>
                        <a:sym typeface="Calibri"/>
                      </a:endParaRPr>
                    </a:p>
                    <a:p>
                      <a:pPr marL="0" marR="0" lvl="0" indent="0" algn="ctr" rtl="0">
                        <a:lnSpc>
                          <a:spcPct val="100000"/>
                        </a:lnSpc>
                        <a:spcBef>
                          <a:spcPts val="0"/>
                        </a:spcBef>
                        <a:spcAft>
                          <a:spcPts val="0"/>
                        </a:spcAft>
                        <a:buClr>
                          <a:schemeClr val="lt1"/>
                        </a:buClr>
                        <a:buSzPts val="1400"/>
                        <a:buFont typeface="Calibri"/>
                        <a:buNone/>
                      </a:pPr>
                      <a:r>
                        <a:rPr lang="ja-JP" sz="1400" b="0" i="0">
                          <a:solidFill>
                            <a:schemeClr val="lt1"/>
                          </a:solidFill>
                          <a:latin typeface="Calibri"/>
                          <a:ea typeface="Calibri"/>
                          <a:cs typeface="Calibri"/>
                          <a:sym typeface="Calibri"/>
                        </a:rPr>
                        <a:t>※お申し込み時に選択</a:t>
                      </a:r>
                      <a:endParaRPr sz="1400" b="0" i="0">
                        <a:solidFill>
                          <a:schemeClr val="lt1"/>
                        </a:solidFill>
                        <a:latin typeface="Calibri"/>
                        <a:ea typeface="Calibri"/>
                        <a:cs typeface="Calibri"/>
                        <a:sym typeface="Calibri"/>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2E"/>
                    </a:solidFill>
                  </a:tcPr>
                </a:tc>
                <a:tc>
                  <a:txBody>
                    <a:bodyPr/>
                    <a:lstStyle/>
                    <a:p>
                      <a:pPr marL="0" marR="0" lvl="0" indent="0" algn="l" rtl="0">
                        <a:lnSpc>
                          <a:spcPct val="100000"/>
                        </a:lnSpc>
                        <a:spcBef>
                          <a:spcPts val="0"/>
                        </a:spcBef>
                        <a:spcAft>
                          <a:spcPts val="0"/>
                        </a:spcAft>
                        <a:buClr>
                          <a:schemeClr val="dk1"/>
                        </a:buClr>
                        <a:buSzPts val="1400"/>
                        <a:buFont typeface="Calibri"/>
                        <a:buNone/>
                      </a:pPr>
                      <a:r>
                        <a:rPr lang="ja-JP" sz="1400">
                          <a:solidFill>
                            <a:schemeClr val="dk1"/>
                          </a:solidFill>
                          <a:latin typeface="Calibri"/>
                          <a:ea typeface="Calibri"/>
                          <a:cs typeface="Calibri"/>
                          <a:sym typeface="Calibri"/>
                        </a:rPr>
                        <a:t>①申込商品：</a:t>
                      </a:r>
                      <a:r>
                        <a:rPr lang="ja-JP" sz="1400">
                          <a:solidFill>
                            <a:srgbClr val="3F3F3F"/>
                          </a:solidFill>
                          <a:latin typeface="Calibri"/>
                          <a:ea typeface="Calibri"/>
                          <a:cs typeface="Calibri"/>
                          <a:sym typeface="Calibri"/>
                        </a:rPr>
                        <a:t>特集・タイアップ広告・クリエイティブ企画（スペシャル商品）</a:t>
                      </a:r>
                      <a:endParaRPr sz="14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r>
                        <a:rPr lang="ja-JP" sz="1400">
                          <a:solidFill>
                            <a:schemeClr val="dk1"/>
                          </a:solidFill>
                          <a:latin typeface="Calibri"/>
                          <a:ea typeface="Calibri"/>
                          <a:cs typeface="Calibri"/>
                          <a:sym typeface="Calibri"/>
                        </a:rPr>
                        <a:t>②契約分類：掲載</a:t>
                      </a:r>
                      <a:endParaRPr sz="14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r>
                        <a:rPr lang="ja-JP" sz="1400">
                          <a:solidFill>
                            <a:schemeClr val="dk1"/>
                          </a:solidFill>
                          <a:latin typeface="Calibri"/>
                          <a:ea typeface="Calibri"/>
                          <a:cs typeface="Calibri"/>
                          <a:sym typeface="Calibri"/>
                        </a:rPr>
                        <a:t>③契約サービス詳細：</a:t>
                      </a:r>
                      <a:r>
                        <a:rPr lang="ja-JP" sz="1400" b="0" i="0">
                          <a:solidFill>
                            <a:schemeClr val="dk1"/>
                          </a:solidFill>
                          <a:latin typeface="Calibri"/>
                          <a:ea typeface="Calibri"/>
                          <a:cs typeface="Calibri"/>
                          <a:sym typeface="Calibri"/>
                        </a:rPr>
                        <a:t>サストモ　スポンサードコンテンツ　掲載延長費</a:t>
                      </a:r>
                      <a:endParaRPr sz="1400">
                        <a:solidFill>
                          <a:schemeClr val="dk1"/>
                        </a:solidFill>
                        <a:latin typeface="Calibri"/>
                        <a:ea typeface="Calibri"/>
                        <a:cs typeface="Calibri"/>
                        <a:sym typeface="Calibri"/>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549300">
                <a:tc>
                  <a:txBody>
                    <a:bodyPr/>
                    <a:lstStyle/>
                    <a:p>
                      <a:pPr marL="0" marR="0" lvl="0" indent="0" algn="ctr" rtl="0">
                        <a:lnSpc>
                          <a:spcPct val="100000"/>
                        </a:lnSpc>
                        <a:spcBef>
                          <a:spcPts val="0"/>
                        </a:spcBef>
                        <a:spcAft>
                          <a:spcPts val="0"/>
                        </a:spcAft>
                        <a:buClr>
                          <a:schemeClr val="lt1"/>
                        </a:buClr>
                        <a:buSzPts val="1600"/>
                        <a:buFont typeface="Calibri"/>
                        <a:buNone/>
                      </a:pPr>
                      <a:r>
                        <a:rPr lang="ja-JP" sz="1600" b="1" i="0">
                          <a:solidFill>
                            <a:schemeClr val="lt1"/>
                          </a:solidFill>
                          <a:latin typeface="Calibri"/>
                          <a:ea typeface="Calibri"/>
                          <a:cs typeface="Calibri"/>
                          <a:sym typeface="Calibri"/>
                        </a:rPr>
                        <a:t>料金</a:t>
                      </a:r>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2E"/>
                    </a:solidFill>
                  </a:tcPr>
                </a:tc>
                <a:tc>
                  <a:txBody>
                    <a:bodyPr/>
                    <a:lstStyle/>
                    <a:p>
                      <a:pPr marL="179388" marR="0" lvl="0" indent="-179388" algn="l" rtl="0">
                        <a:lnSpc>
                          <a:spcPct val="100000"/>
                        </a:lnSpc>
                        <a:spcBef>
                          <a:spcPts val="0"/>
                        </a:spcBef>
                        <a:spcAft>
                          <a:spcPts val="0"/>
                        </a:spcAft>
                        <a:buClr>
                          <a:srgbClr val="687080"/>
                        </a:buClr>
                        <a:buSzPts val="1400"/>
                        <a:buFont typeface="Noto Sans Symbols"/>
                        <a:buNone/>
                      </a:pPr>
                      <a:r>
                        <a:rPr lang="ja-JP" sz="1400" b="0" i="0" u="none" strike="noStrike" cap="none">
                          <a:solidFill>
                            <a:schemeClr val="dk1"/>
                          </a:solidFill>
                          <a:latin typeface="Calibri"/>
                          <a:ea typeface="Calibri"/>
                          <a:cs typeface="Calibri"/>
                          <a:sym typeface="Calibri"/>
                        </a:rPr>
                        <a:t>3,000円/日 ／事前見積もり：不要／専用フォームからお申し込み</a:t>
                      </a:r>
                      <a:endParaRPr sz="14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400"/>
                        <a:buFont typeface="Calibri"/>
                        <a:buNone/>
                      </a:pPr>
                      <a:r>
                        <a:rPr lang="ja-JP" sz="1400" b="0" i="0" u="none" strike="noStrike" cap="none">
                          <a:solidFill>
                            <a:schemeClr val="dk1"/>
                          </a:solidFill>
                          <a:latin typeface="Calibri"/>
                          <a:ea typeface="Calibri"/>
                          <a:cs typeface="Calibri"/>
                          <a:sym typeface="Calibri"/>
                        </a:rPr>
                        <a:t>※ただし、広告誘導を追加購入いただく場合は無償となります</a:t>
                      </a:r>
                      <a:endParaRPr sz="1400" b="0" i="0" u="none" strike="noStrike" cap="none">
                        <a:solidFill>
                          <a:schemeClr val="dk1"/>
                        </a:solidFill>
                        <a:latin typeface="Calibri"/>
                        <a:ea typeface="Calibri"/>
                        <a:cs typeface="Calibri"/>
                        <a:sym typeface="Calibri"/>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1"/>
                  </a:ext>
                </a:extLst>
              </a:tr>
              <a:tr h="747450">
                <a:tc>
                  <a:txBody>
                    <a:bodyPr/>
                    <a:lstStyle/>
                    <a:p>
                      <a:pPr marL="0" marR="0" lvl="0" indent="0" algn="ctr" rtl="0">
                        <a:lnSpc>
                          <a:spcPct val="100000"/>
                        </a:lnSpc>
                        <a:spcBef>
                          <a:spcPts val="0"/>
                        </a:spcBef>
                        <a:spcAft>
                          <a:spcPts val="0"/>
                        </a:spcAft>
                        <a:buClr>
                          <a:schemeClr val="lt1"/>
                        </a:buClr>
                        <a:buSzPts val="1600"/>
                        <a:buFont typeface="Calibri"/>
                        <a:buNone/>
                      </a:pPr>
                      <a:r>
                        <a:rPr lang="ja-JP" sz="1600" b="1" i="0">
                          <a:solidFill>
                            <a:schemeClr val="lt1"/>
                          </a:solidFill>
                          <a:latin typeface="Calibri"/>
                          <a:ea typeface="Calibri"/>
                          <a:cs typeface="Calibri"/>
                          <a:sym typeface="Calibri"/>
                        </a:rPr>
                        <a:t>お申し込み期限</a:t>
                      </a:r>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2E"/>
                    </a:solidFill>
                  </a:tcPr>
                </a:tc>
                <a:tc>
                  <a:txBody>
                    <a:bodyPr/>
                    <a:lstStyle/>
                    <a:p>
                      <a:pPr marL="179388" marR="0" lvl="0" indent="-179388" algn="l" rtl="0">
                        <a:lnSpc>
                          <a:spcPct val="100000"/>
                        </a:lnSpc>
                        <a:spcBef>
                          <a:spcPts val="0"/>
                        </a:spcBef>
                        <a:spcAft>
                          <a:spcPts val="0"/>
                        </a:spcAft>
                        <a:buClr>
                          <a:srgbClr val="687080"/>
                        </a:buClr>
                        <a:buSzPts val="1400"/>
                        <a:buFont typeface="Noto Sans Symbols"/>
                        <a:buNone/>
                      </a:pPr>
                      <a:r>
                        <a:rPr lang="ja-JP" sz="1400" b="0" u="none" strike="noStrike" cap="none">
                          <a:solidFill>
                            <a:schemeClr val="dk1"/>
                          </a:solidFill>
                          <a:latin typeface="Calibri"/>
                          <a:ea typeface="Calibri"/>
                          <a:cs typeface="Calibri"/>
                          <a:sym typeface="Calibri"/>
                        </a:rPr>
                        <a:t>原則として、掲載開始の2週間前までにお申し込みください</a:t>
                      </a:r>
                      <a:endParaRPr sz="1400" b="0" u="none" strike="noStrike" cap="none">
                        <a:solidFill>
                          <a:schemeClr val="dk1"/>
                        </a:solidFill>
                        <a:latin typeface="Calibri"/>
                        <a:ea typeface="Calibri"/>
                        <a:cs typeface="Calibri"/>
                        <a:sym typeface="Calibri"/>
                      </a:endParaRPr>
                    </a:p>
                    <a:p>
                      <a:pPr marL="179388" marR="0" lvl="0" indent="-179388" algn="l" rtl="0">
                        <a:lnSpc>
                          <a:spcPct val="100000"/>
                        </a:lnSpc>
                        <a:spcBef>
                          <a:spcPts val="0"/>
                        </a:spcBef>
                        <a:spcAft>
                          <a:spcPts val="0"/>
                        </a:spcAft>
                        <a:buClr>
                          <a:srgbClr val="687080"/>
                        </a:buClr>
                        <a:buSzPts val="1400"/>
                        <a:buFont typeface="Noto Sans Symbols"/>
                        <a:buNone/>
                      </a:pPr>
                      <a:r>
                        <a:rPr lang="ja-JP" sz="1400" b="0" u="none" strike="noStrike" cap="none">
                          <a:solidFill>
                            <a:schemeClr val="dk1"/>
                          </a:solidFill>
                          <a:latin typeface="Calibri"/>
                          <a:ea typeface="Calibri"/>
                          <a:cs typeface="Calibri"/>
                          <a:sym typeface="Calibri"/>
                        </a:rPr>
                        <a:t>※所定の方法によるお申し込み契約の成立後はキャンセルは不可となります</a:t>
                      </a:r>
                      <a:endParaRPr sz="1400" b="0" u="none" strike="noStrike" cap="none">
                        <a:solidFill>
                          <a:schemeClr val="dk1"/>
                        </a:solidFill>
                        <a:latin typeface="Calibri"/>
                        <a:ea typeface="Calibri"/>
                        <a:cs typeface="Calibri"/>
                        <a:sym typeface="Calibri"/>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2"/>
                  </a:ext>
                </a:extLst>
              </a:tr>
              <a:tr h="448475">
                <a:tc>
                  <a:txBody>
                    <a:bodyPr/>
                    <a:lstStyle/>
                    <a:p>
                      <a:pPr marL="0" marR="0" lvl="0" indent="0" algn="ctr" rtl="0">
                        <a:lnSpc>
                          <a:spcPct val="100000"/>
                        </a:lnSpc>
                        <a:spcBef>
                          <a:spcPts val="0"/>
                        </a:spcBef>
                        <a:spcAft>
                          <a:spcPts val="0"/>
                        </a:spcAft>
                        <a:buClr>
                          <a:schemeClr val="lt1"/>
                        </a:buClr>
                        <a:buSzPts val="1600"/>
                        <a:buFont typeface="Calibri"/>
                        <a:buNone/>
                      </a:pPr>
                      <a:r>
                        <a:rPr lang="ja-JP" sz="1600" b="1">
                          <a:solidFill>
                            <a:schemeClr val="lt1"/>
                          </a:solidFill>
                          <a:latin typeface="Calibri"/>
                          <a:ea typeface="Calibri"/>
                          <a:cs typeface="Calibri"/>
                          <a:sym typeface="Calibri"/>
                        </a:rPr>
                        <a:t>有効期限</a:t>
                      </a:r>
                      <a:endParaRPr sz="1600" b="1" i="0">
                        <a:solidFill>
                          <a:schemeClr val="lt1"/>
                        </a:solidFill>
                        <a:latin typeface="Calibri"/>
                        <a:ea typeface="Calibri"/>
                        <a:cs typeface="Calibri"/>
                        <a:sym typeface="Calibri"/>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002E"/>
                    </a:solidFill>
                  </a:tcPr>
                </a:tc>
                <a:tc>
                  <a:txBody>
                    <a:bodyPr/>
                    <a:lstStyle/>
                    <a:p>
                      <a:pPr marL="0" marR="0" lvl="0" indent="0" algn="l" rtl="0">
                        <a:lnSpc>
                          <a:spcPct val="100000"/>
                        </a:lnSpc>
                        <a:spcBef>
                          <a:spcPts val="0"/>
                        </a:spcBef>
                        <a:spcAft>
                          <a:spcPts val="0"/>
                        </a:spcAft>
                        <a:buClr>
                          <a:schemeClr val="dk1"/>
                        </a:buClr>
                        <a:buSzPts val="1400"/>
                        <a:buFont typeface="Calibri"/>
                        <a:buNone/>
                      </a:pPr>
                      <a:r>
                        <a:rPr lang="ja-JP" sz="1400">
                          <a:solidFill>
                            <a:schemeClr val="dk1"/>
                          </a:solidFill>
                          <a:latin typeface="Calibri"/>
                          <a:ea typeface="Calibri"/>
                          <a:cs typeface="Calibri"/>
                          <a:sym typeface="Calibri"/>
                        </a:rPr>
                        <a:t>2026年9月30日掲載終了分</a:t>
                      </a:r>
                      <a:endParaRPr sz="1400" dirty="0">
                        <a:solidFill>
                          <a:schemeClr val="dk1"/>
                        </a:solidFill>
                        <a:latin typeface="Calibri"/>
                        <a:ea typeface="Calibri"/>
                        <a:cs typeface="Calibri"/>
                        <a:sym typeface="Calibri"/>
                      </a:endParaRPr>
                    </a:p>
                  </a:txBody>
                  <a:tcPr marL="36000" marR="36000" marT="36000" marB="360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D8D8D8"/>
                    </a:solidFill>
                  </a:tcPr>
                </a:tc>
                <a:extLst>
                  <a:ext uri="{0D108BD9-81ED-4DB2-BD59-A6C34878D82A}">
                    <a16:rowId xmlns:a16="http://schemas.microsoft.com/office/drawing/2014/main" val="10003"/>
                  </a:ext>
                </a:extLst>
              </a:tr>
            </a:tbl>
          </a:graphicData>
        </a:graphic>
      </p:graphicFrame>
      <p:sp>
        <p:nvSpPr>
          <p:cNvPr id="3" name="Google Shape;458;p18">
            <a:extLst>
              <a:ext uri="{FF2B5EF4-FFF2-40B4-BE49-F238E27FC236}">
                <a16:creationId xmlns:a16="http://schemas.microsoft.com/office/drawing/2014/main" id="{0107AB1E-7B9B-5FD3-D600-2D1AA6BCE0E6}"/>
              </a:ext>
            </a:extLst>
          </p:cNvPr>
          <p:cNvSpPr/>
          <p:nvPr/>
        </p:nvSpPr>
        <p:spPr>
          <a:xfrm>
            <a:off x="754066" y="1396660"/>
            <a:ext cx="11132042"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600">
                <a:solidFill>
                  <a:schemeClr val="dk1"/>
                </a:solidFill>
                <a:latin typeface="Calibri"/>
                <a:ea typeface="Calibri"/>
                <a:cs typeface="Calibri"/>
                <a:sym typeface="Calibri"/>
              </a:rPr>
              <a:t>スポンサードコンテンツ、スポンサードコンテンツ PRとも、下記の通り掲載期間の延長が可能です。</a:t>
            </a:r>
            <a:endParaRPr sz="1600"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471313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Google Shape;533;p22"/>
          <p:cNvSpPr txBox="1">
            <a:spLocks noGrp="1"/>
          </p:cNvSpPr>
          <p:nvPr>
            <p:ph type="body" idx="3"/>
          </p:nvPr>
        </p:nvSpPr>
        <p:spPr>
          <a:xfrm>
            <a:off x="5353893" y="1267880"/>
            <a:ext cx="1368152" cy="10573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0003E"/>
              </a:buClr>
              <a:buSzPts val="6600"/>
              <a:buNone/>
            </a:pPr>
            <a:r>
              <a:rPr lang="ja-JP"/>
              <a:t>03</a:t>
            </a:r>
            <a:endParaRPr/>
          </a:p>
        </p:txBody>
      </p:sp>
      <p:pic>
        <p:nvPicPr>
          <p:cNvPr id="534" name="Google Shape;534;p22" descr="アイコン&#10;&#10;自動的に生成された説明"/>
          <p:cNvPicPr preferRelativeResize="0">
            <a:picLocks noGrp="1"/>
          </p:cNvPicPr>
          <p:nvPr>
            <p:ph type="pic" idx="2"/>
          </p:nvPr>
        </p:nvPicPr>
        <p:blipFill rotWithShape="1">
          <a:blip r:embed="rId3">
            <a:alphaModFix/>
          </a:blip>
          <a:srcRect/>
          <a:stretch/>
        </p:blipFill>
        <p:spPr>
          <a:xfrm>
            <a:off x="5274743" y="3019035"/>
            <a:ext cx="1586282" cy="1464484"/>
          </a:xfrm>
          <a:prstGeom prst="rect">
            <a:avLst/>
          </a:prstGeom>
          <a:noFill/>
          <a:ln>
            <a:noFill/>
          </a:ln>
        </p:spPr>
      </p:pic>
      <p:sp>
        <p:nvSpPr>
          <p:cNvPr id="535" name="Google Shape;535;p22"/>
          <p:cNvSpPr txBox="1">
            <a:spLocks noGrp="1"/>
          </p:cNvSpPr>
          <p:nvPr>
            <p:ph type="body" idx="1"/>
          </p:nvPr>
        </p:nvSpPr>
        <p:spPr>
          <a:xfrm>
            <a:off x="3168087" y="4786187"/>
            <a:ext cx="5943600" cy="543702"/>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00003E"/>
              </a:buClr>
              <a:buSzPts val="2800"/>
              <a:buNone/>
            </a:pPr>
            <a:r>
              <a:rPr lang="ja-JP"/>
              <a:t>その他・注意事項</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7BC722A8-7AF7-CE59-E416-896404679F67}"/>
              </a:ext>
            </a:extLst>
          </p:cNvPr>
          <p:cNvSpPr>
            <a:spLocks noGrp="1"/>
          </p:cNvSpPr>
          <p:nvPr>
            <p:ph type="body" sz="quarter" idx="12"/>
          </p:nvPr>
        </p:nvSpPr>
        <p:spPr/>
        <p:txBody>
          <a:bodyPr/>
          <a:lstStyle/>
          <a:p>
            <a:pPr marL="0" indent="0">
              <a:buNone/>
            </a:pPr>
            <a:r>
              <a:rPr kumimoji="1" lang="ja-JP" altLang="en-US" dirty="0"/>
              <a:t>その他</a:t>
            </a:r>
            <a:br>
              <a:rPr kumimoji="1" lang="en-US" altLang="ja-JP" dirty="0"/>
            </a:br>
            <a:r>
              <a:rPr lang="ja-JP" altLang="en-US" dirty="0"/>
              <a:t>注意事項</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16C718F1-6086-FBE6-C43B-A3F5FDEA67CB}"/>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102714" y="77808"/>
            <a:ext cx="406572" cy="405674"/>
          </a:xfrm>
        </p:spPr>
      </p:pic>
      <p:sp>
        <p:nvSpPr>
          <p:cNvPr id="7" name="テキスト プレースホルダー 3">
            <a:extLst>
              <a:ext uri="{FF2B5EF4-FFF2-40B4-BE49-F238E27FC236}">
                <a16:creationId xmlns:a16="http://schemas.microsoft.com/office/drawing/2014/main" id="{CA2EFCC3-E692-ABDD-BF53-7418933DD99A}"/>
              </a:ext>
            </a:extLst>
          </p:cNvPr>
          <p:cNvSpPr txBox="1">
            <a:spLocks/>
          </p:cNvSpPr>
          <p:nvPr/>
        </p:nvSpPr>
        <p:spPr>
          <a:xfrm>
            <a:off x="2027548" y="229080"/>
            <a:ext cx="8136904" cy="335028"/>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lang="ja-JP" altLang="en-US" dirty="0">
                <a:solidFill>
                  <a:srgbClr val="000048"/>
                </a:solidFill>
                <a:latin typeface="+mn-ea"/>
                <a:ea typeface="+mn-ea"/>
              </a:rPr>
              <a:t>実施フロー</a:t>
            </a:r>
            <a:endParaRPr kumimoji="1" lang="ja-JP" altLang="en-US" b="1" i="0" u="none" strike="noStrike" kern="1200" cap="none" spc="0" normalizeH="0" baseline="0" noProof="0" dirty="0">
              <a:ln>
                <a:noFill/>
              </a:ln>
              <a:solidFill>
                <a:srgbClr val="000048"/>
              </a:solidFill>
              <a:effectLst/>
              <a:uLnTx/>
              <a:uFillTx/>
              <a:latin typeface="+mn-ea"/>
              <a:ea typeface="+mn-ea"/>
              <a:cs typeface="+mn-cs"/>
            </a:endParaRPr>
          </a:p>
        </p:txBody>
      </p:sp>
      <p:sp>
        <p:nvSpPr>
          <p:cNvPr id="9" name="テキスト ボックス 8">
            <a:extLst>
              <a:ext uri="{FF2B5EF4-FFF2-40B4-BE49-F238E27FC236}">
                <a16:creationId xmlns:a16="http://schemas.microsoft.com/office/drawing/2014/main" id="{494D1522-F338-3D35-81D3-CBADB7915EDD}"/>
              </a:ext>
            </a:extLst>
          </p:cNvPr>
          <p:cNvSpPr txBox="1"/>
          <p:nvPr/>
        </p:nvSpPr>
        <p:spPr>
          <a:xfrm>
            <a:off x="1098068" y="2789864"/>
            <a:ext cx="10531557" cy="2993127"/>
          </a:xfrm>
          <a:prstGeom prst="rect">
            <a:avLst/>
          </a:prstGeom>
          <a:noFill/>
        </p:spPr>
        <p:txBody>
          <a:bodyPr wrap="square" anchor="t">
            <a:spAutoFit/>
          </a:bodyPr>
          <a:lstStyle/>
          <a:p>
            <a:pPr eaLnBrk="1" fontAlgn="auto" hangingPunct="1">
              <a:spcBef>
                <a:spcPts val="0"/>
              </a:spcBef>
              <a:spcAft>
                <a:spcPts val="0"/>
              </a:spcAft>
              <a:defRPr/>
            </a:pPr>
            <a:r>
              <a:rPr kumimoji="0" lang="ja-JP" altLang="en-US" sz="1400" b="1" kern="0" dirty="0">
                <a:solidFill>
                  <a:srgbClr val="0D0D0D"/>
                </a:solidFill>
                <a:latin typeface="+mn-ea"/>
                <a:ea typeface="+mn-ea"/>
              </a:rPr>
              <a:t>①</a:t>
            </a:r>
            <a:r>
              <a:rPr kumimoji="0" lang="ja-JP" altLang="en-US" sz="600" b="1" kern="0" dirty="0">
                <a:solidFill>
                  <a:srgbClr val="0D0D0D"/>
                </a:solidFill>
                <a:latin typeface="+mn-ea"/>
                <a:ea typeface="+mn-ea"/>
              </a:rPr>
              <a:t>　</a:t>
            </a:r>
            <a:r>
              <a:rPr kumimoji="0" lang="ja-JP" altLang="en-US" sz="1400" b="1" kern="0" dirty="0">
                <a:solidFill>
                  <a:srgbClr val="0D0D0D"/>
                </a:solidFill>
                <a:latin typeface="+mn-ea"/>
                <a:ea typeface="+mn-ea"/>
              </a:rPr>
              <a:t>オリエンテーション実施</a:t>
            </a:r>
            <a:endParaRPr kumimoji="0" lang="en-US" altLang="ja-JP" sz="1400" b="1" kern="0" dirty="0">
              <a:solidFill>
                <a:srgbClr val="0D0D0D"/>
              </a:solidFill>
              <a:latin typeface="+mn-ea"/>
              <a:ea typeface="+mn-ea"/>
            </a:endParaRPr>
          </a:p>
          <a:p>
            <a:pPr eaLnBrk="1" fontAlgn="auto" hangingPunct="1">
              <a:spcBef>
                <a:spcPts val="0"/>
              </a:spcBef>
              <a:spcAft>
                <a:spcPts val="0"/>
              </a:spcAft>
              <a:defRPr/>
            </a:pPr>
            <a:r>
              <a:rPr kumimoji="0" lang="ja-JP" altLang="en-US" sz="1050" kern="0" dirty="0">
                <a:solidFill>
                  <a:srgbClr val="0D0D0D"/>
                </a:solidFill>
                <a:latin typeface="+mn-ea"/>
                <a:ea typeface="+mn-ea"/>
              </a:rPr>
              <a:t>　　事前にヒアリングシートを記入いただいた上でオリエンテーションを実施。</a:t>
            </a:r>
            <a:r>
              <a:rPr kumimoji="0" lang="ja-JP" altLang="en-US" sz="1050" b="1" kern="0" dirty="0">
                <a:solidFill>
                  <a:srgbClr val="0D0D0D"/>
                </a:solidFill>
                <a:latin typeface="+mn-ea"/>
                <a:ea typeface="+mn-ea"/>
              </a:rPr>
              <a:t>ターゲットや訴求ポイントなど企画目的を明確にし企画の方向性を定めます</a:t>
            </a:r>
            <a:r>
              <a:rPr kumimoji="0" lang="ja-JP" altLang="en-US" sz="1050" kern="0" dirty="0">
                <a:solidFill>
                  <a:srgbClr val="0D0D0D"/>
                </a:solidFill>
                <a:latin typeface="+mn-ea"/>
                <a:ea typeface="+mn-ea"/>
              </a:rPr>
              <a:t>。</a:t>
            </a:r>
            <a:endParaRPr kumimoji="0" lang="en-US" altLang="ja-JP" sz="1050" kern="0" dirty="0">
              <a:solidFill>
                <a:srgbClr val="0D0D0D"/>
              </a:solidFill>
              <a:latin typeface="+mn-ea"/>
              <a:ea typeface="+mn-ea"/>
            </a:endParaRPr>
          </a:p>
          <a:p>
            <a:pPr eaLnBrk="1" fontAlgn="auto" hangingPunct="1">
              <a:spcBef>
                <a:spcPts val="0"/>
              </a:spcBef>
              <a:spcAft>
                <a:spcPts val="0"/>
              </a:spcAft>
              <a:defRPr/>
            </a:pPr>
            <a:r>
              <a:rPr kumimoji="0" lang="ja-JP" altLang="en-US" sz="1050" kern="0" dirty="0">
                <a:solidFill>
                  <a:srgbClr val="0D0D0D"/>
                </a:solidFill>
                <a:latin typeface="+mn-ea"/>
                <a:ea typeface="+mn-ea"/>
              </a:rPr>
              <a:t>　　</a:t>
            </a:r>
            <a:r>
              <a:rPr kumimoji="0" lang="en-US" altLang="ja-JP" sz="1050" kern="0" dirty="0">
                <a:solidFill>
                  <a:srgbClr val="0D0D0D"/>
                </a:solidFill>
                <a:latin typeface="+mn-ea"/>
                <a:ea typeface="+mn-ea"/>
              </a:rPr>
              <a:t>※</a:t>
            </a:r>
            <a:r>
              <a:rPr kumimoji="0" lang="ja-JP" altLang="en-US" sz="1050" kern="0" dirty="0">
                <a:solidFill>
                  <a:srgbClr val="0D0D0D"/>
                </a:solidFill>
                <a:latin typeface="+mn-ea"/>
                <a:ea typeface="+mn-ea"/>
              </a:rPr>
              <a:t>制作・掲載内容が固まり次第、代理店様より、所定の手続きにて正式にお申し込みいただきます。</a:t>
            </a:r>
          </a:p>
          <a:p>
            <a:pPr eaLnBrk="1" fontAlgn="auto" hangingPunct="1">
              <a:spcBef>
                <a:spcPts val="0"/>
              </a:spcBef>
              <a:spcAft>
                <a:spcPts val="0"/>
              </a:spcAft>
              <a:defRPr/>
            </a:pPr>
            <a:endParaRPr kumimoji="0" lang="ja-JP" altLang="en-US" sz="600" kern="0" dirty="0">
              <a:solidFill>
                <a:srgbClr val="0D0D0D"/>
              </a:solidFill>
              <a:latin typeface="+mn-ea"/>
              <a:ea typeface="+mn-ea"/>
            </a:endParaRPr>
          </a:p>
          <a:p>
            <a:pPr eaLnBrk="1" fontAlgn="auto" hangingPunct="1">
              <a:spcBef>
                <a:spcPts val="0"/>
              </a:spcBef>
              <a:spcAft>
                <a:spcPts val="0"/>
              </a:spcAft>
              <a:defRPr/>
            </a:pPr>
            <a:r>
              <a:rPr kumimoji="0" lang="ja-JP" altLang="en-US" sz="1400" b="1" kern="0" dirty="0">
                <a:solidFill>
                  <a:srgbClr val="0D0D0D"/>
                </a:solidFill>
                <a:latin typeface="+mn-ea"/>
                <a:ea typeface="+mn-ea"/>
              </a:rPr>
              <a:t>②</a:t>
            </a:r>
            <a:r>
              <a:rPr kumimoji="0" lang="ja-JP" altLang="en-US" sz="600" b="1" kern="0" dirty="0">
                <a:solidFill>
                  <a:srgbClr val="0D0D0D"/>
                </a:solidFill>
                <a:latin typeface="+mn-ea"/>
                <a:ea typeface="+mn-ea"/>
              </a:rPr>
              <a:t>　</a:t>
            </a:r>
            <a:r>
              <a:rPr kumimoji="0" lang="ja-JP" altLang="en-US" sz="1400" b="1" kern="0" dirty="0">
                <a:solidFill>
                  <a:srgbClr val="0D0D0D"/>
                </a:solidFill>
                <a:latin typeface="+mn-ea"/>
                <a:ea typeface="+mn-ea"/>
              </a:rPr>
              <a:t>構成案のご提出</a:t>
            </a:r>
            <a:r>
              <a:rPr kumimoji="0" lang="en-US" altLang="ja-JP" sz="1400" b="1" kern="0" dirty="0">
                <a:solidFill>
                  <a:srgbClr val="0D0D0D"/>
                </a:solidFill>
                <a:latin typeface="+mn-ea"/>
                <a:ea typeface="+mn-ea"/>
              </a:rPr>
              <a:t>/</a:t>
            </a:r>
            <a:r>
              <a:rPr kumimoji="0" lang="ja-JP" altLang="en-US" sz="1400" b="1" kern="0" dirty="0">
                <a:solidFill>
                  <a:srgbClr val="0D0D0D"/>
                </a:solidFill>
                <a:latin typeface="+mn-ea"/>
                <a:ea typeface="+mn-ea"/>
              </a:rPr>
              <a:t>ご確認</a:t>
            </a:r>
            <a:endParaRPr kumimoji="0" lang="en-US" altLang="ja-JP" sz="1400" b="1" kern="0" dirty="0">
              <a:solidFill>
                <a:srgbClr val="0D0D0D"/>
              </a:solidFill>
              <a:latin typeface="+mn-ea"/>
              <a:ea typeface="+mn-ea"/>
            </a:endParaRPr>
          </a:p>
          <a:p>
            <a:pPr eaLnBrk="1" fontAlgn="auto" hangingPunct="1">
              <a:spcBef>
                <a:spcPts val="0"/>
              </a:spcBef>
              <a:spcAft>
                <a:spcPts val="0"/>
              </a:spcAft>
              <a:defRPr/>
            </a:pPr>
            <a:r>
              <a:rPr kumimoji="0" lang="ja-JP" altLang="en-US" sz="1050" kern="0" dirty="0">
                <a:solidFill>
                  <a:srgbClr val="0D0D0D"/>
                </a:solidFill>
                <a:latin typeface="+mn-ea"/>
                <a:ea typeface="+mn-ea"/>
              </a:rPr>
              <a:t>　　①で確定した方向性にしたがって、コンテンツ概要とページ体裁をご提出し、全体構成を確定させます。</a:t>
            </a:r>
          </a:p>
          <a:p>
            <a:pPr eaLnBrk="1" fontAlgn="auto" hangingPunct="1">
              <a:spcBef>
                <a:spcPts val="0"/>
              </a:spcBef>
              <a:spcAft>
                <a:spcPts val="0"/>
              </a:spcAft>
              <a:defRPr/>
            </a:pPr>
            <a:endParaRPr kumimoji="0" lang="en-US" altLang="ja-JP" sz="600" b="1" kern="0" dirty="0">
              <a:solidFill>
                <a:srgbClr val="0D0D0D"/>
              </a:solidFill>
              <a:latin typeface="+mn-ea"/>
              <a:ea typeface="+mn-ea"/>
            </a:endParaRPr>
          </a:p>
          <a:p>
            <a:pPr eaLnBrk="1" fontAlgn="auto" hangingPunct="1">
              <a:spcBef>
                <a:spcPts val="0"/>
              </a:spcBef>
              <a:spcAft>
                <a:spcPts val="0"/>
              </a:spcAft>
              <a:defRPr/>
            </a:pPr>
            <a:r>
              <a:rPr kumimoji="0" lang="ja-JP" altLang="en-US" sz="1400" b="1" kern="0" dirty="0">
                <a:solidFill>
                  <a:srgbClr val="0D0D0D"/>
                </a:solidFill>
                <a:latin typeface="+mn-ea"/>
                <a:ea typeface="+mn-ea"/>
              </a:rPr>
              <a:t>③</a:t>
            </a:r>
            <a:r>
              <a:rPr kumimoji="0" lang="ja-JP" altLang="en-US" sz="600" b="1" kern="0" dirty="0">
                <a:solidFill>
                  <a:srgbClr val="0D0D0D"/>
                </a:solidFill>
                <a:latin typeface="+mn-ea"/>
                <a:ea typeface="+mn-ea"/>
              </a:rPr>
              <a:t>　</a:t>
            </a:r>
            <a:r>
              <a:rPr kumimoji="0" lang="ja-JP" altLang="en-US" sz="1400" b="1" kern="0" dirty="0">
                <a:solidFill>
                  <a:srgbClr val="0D0D0D"/>
                </a:solidFill>
                <a:latin typeface="+mn-ea"/>
                <a:ea typeface="+mn-ea"/>
              </a:rPr>
              <a:t>原稿のご提出</a:t>
            </a:r>
            <a:r>
              <a:rPr kumimoji="0" lang="en-US" altLang="ja-JP" sz="1400" b="1" kern="0" dirty="0">
                <a:solidFill>
                  <a:srgbClr val="0D0D0D"/>
                </a:solidFill>
                <a:latin typeface="+mn-ea"/>
                <a:ea typeface="+mn-ea"/>
              </a:rPr>
              <a:t>/</a:t>
            </a:r>
            <a:r>
              <a:rPr kumimoji="0" lang="ja-JP" altLang="en-US" sz="1400" b="1" kern="0" dirty="0">
                <a:solidFill>
                  <a:srgbClr val="0D0D0D"/>
                </a:solidFill>
                <a:latin typeface="+mn-ea"/>
                <a:ea typeface="+mn-ea"/>
              </a:rPr>
              <a:t>ご確認</a:t>
            </a:r>
            <a:endParaRPr kumimoji="0" lang="en-US" altLang="ja-JP" sz="1400" b="1" kern="0" dirty="0">
              <a:solidFill>
                <a:srgbClr val="0D0D0D"/>
              </a:solidFill>
              <a:latin typeface="+mn-ea"/>
              <a:ea typeface="+mn-ea"/>
            </a:endParaRPr>
          </a:p>
          <a:p>
            <a:pPr eaLnBrk="1" fontAlgn="auto" hangingPunct="1">
              <a:spcBef>
                <a:spcPts val="0"/>
              </a:spcBef>
              <a:spcAft>
                <a:spcPts val="0"/>
              </a:spcAft>
              <a:defRPr/>
            </a:pPr>
            <a:r>
              <a:rPr kumimoji="0" lang="ja-JP" altLang="en-US" sz="1050" kern="0" dirty="0">
                <a:solidFill>
                  <a:srgbClr val="0D0D0D"/>
                </a:solidFill>
                <a:latin typeface="+mn-ea"/>
                <a:ea typeface="+mn-ea"/>
              </a:rPr>
              <a:t>　　原稿（テキスト</a:t>
            </a:r>
            <a:r>
              <a:rPr kumimoji="0" lang="en-US" altLang="ja-JP" sz="1050" kern="0" dirty="0">
                <a:solidFill>
                  <a:srgbClr val="0D0D0D"/>
                </a:solidFill>
                <a:latin typeface="+mn-ea"/>
                <a:ea typeface="+mn-ea"/>
              </a:rPr>
              <a:t>/</a:t>
            </a:r>
            <a:r>
              <a:rPr kumimoji="0" lang="ja-JP" altLang="en-US" sz="1050" kern="0" dirty="0">
                <a:solidFill>
                  <a:srgbClr val="0D0D0D"/>
                </a:solidFill>
                <a:latin typeface="+mn-ea"/>
                <a:ea typeface="+mn-ea"/>
              </a:rPr>
              <a:t>動画）の制作を行います。広告主様に確認いただき、適宜修正を加えながら確定させます。</a:t>
            </a:r>
            <a:endParaRPr kumimoji="0" lang="en-US" altLang="ja-JP" sz="1050" kern="0" dirty="0">
              <a:solidFill>
                <a:srgbClr val="0D0D0D"/>
              </a:solidFill>
              <a:latin typeface="+mn-ea"/>
              <a:ea typeface="+mn-ea"/>
            </a:endParaRPr>
          </a:p>
          <a:p>
            <a:pPr eaLnBrk="1" fontAlgn="auto" hangingPunct="1">
              <a:spcBef>
                <a:spcPts val="0"/>
              </a:spcBef>
              <a:spcAft>
                <a:spcPts val="0"/>
              </a:spcAft>
              <a:defRPr/>
            </a:pPr>
            <a:r>
              <a:rPr kumimoji="0" lang="ja-JP" altLang="en-US" sz="1050" kern="0" dirty="0">
                <a:solidFill>
                  <a:srgbClr val="0D0D0D"/>
                </a:solidFill>
                <a:latin typeface="+mn-ea"/>
                <a:ea typeface="+mn-ea"/>
              </a:rPr>
              <a:t>　　　</a:t>
            </a:r>
            <a:r>
              <a:rPr kumimoji="0" lang="en-US" altLang="ja-JP" sz="1050" kern="0" dirty="0">
                <a:solidFill>
                  <a:srgbClr val="0D0D0D"/>
                </a:solidFill>
                <a:latin typeface="+mn-ea"/>
                <a:ea typeface="+mn-ea"/>
              </a:rPr>
              <a:t>※</a:t>
            </a:r>
            <a:r>
              <a:rPr kumimoji="0" lang="ja-JP" altLang="en-US" sz="1050" kern="0">
                <a:solidFill>
                  <a:srgbClr val="0D0D0D"/>
                </a:solidFill>
                <a:latin typeface="+mn-ea"/>
                <a:ea typeface="+mn-ea"/>
              </a:rPr>
              <a:t>ご確認は</a:t>
            </a:r>
            <a:r>
              <a:rPr lang="ja-JP" altLang="en-US" sz="1050">
                <a:solidFill>
                  <a:srgbClr val="0D0D0D"/>
                </a:solidFill>
                <a:latin typeface="+mn-ea"/>
                <a:ea typeface="+mn-ea"/>
              </a:rPr>
              <a:t>スポンサードコンテンツ</a:t>
            </a:r>
            <a:r>
              <a:rPr kumimoji="0" lang="ja-JP" altLang="en-US" sz="1050" kern="0">
                <a:solidFill>
                  <a:srgbClr val="0D0D0D"/>
                </a:solidFill>
                <a:latin typeface="+mn-ea"/>
                <a:ea typeface="+mn-ea"/>
              </a:rPr>
              <a:t>では</a:t>
            </a:r>
            <a:r>
              <a:rPr kumimoji="0" lang="ja-JP" altLang="en-US" sz="1050" kern="0" dirty="0">
                <a:solidFill>
                  <a:srgbClr val="0D0D0D"/>
                </a:solidFill>
                <a:latin typeface="+mn-ea"/>
                <a:ea typeface="+mn-ea"/>
              </a:rPr>
              <a:t>初校、再校の</a:t>
            </a:r>
            <a:r>
              <a:rPr kumimoji="0" lang="en-US" altLang="ja-JP" sz="1050" kern="0" dirty="0">
                <a:solidFill>
                  <a:srgbClr val="0D0D0D"/>
                </a:solidFill>
                <a:latin typeface="+mn-ea"/>
                <a:ea typeface="+mn-ea"/>
              </a:rPr>
              <a:t>2</a:t>
            </a:r>
            <a:r>
              <a:rPr kumimoji="0" lang="ja-JP" altLang="en-US" sz="1050" kern="0">
                <a:solidFill>
                  <a:srgbClr val="0D0D0D"/>
                </a:solidFill>
                <a:latin typeface="+mn-ea"/>
                <a:ea typeface="+mn-ea"/>
              </a:rPr>
              <a:t>回、</a:t>
            </a:r>
            <a:r>
              <a:rPr lang="en-US" altLang="ja-JP" sz="1050" dirty="0">
                <a:solidFill>
                  <a:srgbClr val="0D0D0D"/>
                </a:solidFill>
                <a:latin typeface="+mn-ea"/>
                <a:ea typeface="+mn-ea"/>
              </a:rPr>
              <a:t>PR</a:t>
            </a:r>
            <a:r>
              <a:rPr lang="ja-JP" altLang="en-US" sz="1050">
                <a:solidFill>
                  <a:srgbClr val="0D0D0D"/>
                </a:solidFill>
                <a:latin typeface="+mn-ea"/>
                <a:ea typeface="+mn-ea"/>
              </a:rPr>
              <a:t>プラン</a:t>
            </a:r>
            <a:r>
              <a:rPr kumimoji="0" lang="ja-JP" altLang="en-US" sz="1050" kern="0">
                <a:solidFill>
                  <a:srgbClr val="0D0D0D"/>
                </a:solidFill>
                <a:latin typeface="+mn-ea"/>
                <a:ea typeface="+mn-ea"/>
              </a:rPr>
              <a:t>では</a:t>
            </a:r>
            <a:r>
              <a:rPr kumimoji="0" lang="ja-JP" altLang="en-US" sz="1050" kern="0" dirty="0">
                <a:solidFill>
                  <a:srgbClr val="0D0D0D"/>
                </a:solidFill>
                <a:latin typeface="+mn-ea"/>
                <a:ea typeface="+mn-ea"/>
              </a:rPr>
              <a:t>初校の</a:t>
            </a:r>
            <a:r>
              <a:rPr kumimoji="0" lang="en-US" altLang="ja-JP" sz="1050" kern="0" dirty="0">
                <a:solidFill>
                  <a:srgbClr val="0D0D0D"/>
                </a:solidFill>
                <a:latin typeface="+mn-ea"/>
                <a:ea typeface="+mn-ea"/>
              </a:rPr>
              <a:t>1</a:t>
            </a:r>
            <a:r>
              <a:rPr kumimoji="0" lang="ja-JP" altLang="en-US" sz="1050" kern="0" dirty="0">
                <a:solidFill>
                  <a:srgbClr val="0D0D0D"/>
                </a:solidFill>
                <a:latin typeface="+mn-ea"/>
                <a:ea typeface="+mn-ea"/>
              </a:rPr>
              <a:t>回となります。</a:t>
            </a:r>
            <a:endParaRPr kumimoji="0" lang="en-US" altLang="ja-JP" sz="1050" kern="0" dirty="0">
              <a:solidFill>
                <a:srgbClr val="0D0D0D"/>
              </a:solidFill>
              <a:latin typeface="+mn-ea"/>
              <a:ea typeface="+mn-ea"/>
            </a:endParaRPr>
          </a:p>
          <a:p>
            <a:pPr eaLnBrk="1" fontAlgn="auto" hangingPunct="1">
              <a:spcBef>
                <a:spcPts val="0"/>
              </a:spcBef>
              <a:spcAft>
                <a:spcPts val="0"/>
              </a:spcAft>
              <a:defRPr/>
            </a:pPr>
            <a:r>
              <a:rPr kumimoji="0" lang="ja-JP" altLang="en-US" sz="1050" kern="0" dirty="0">
                <a:solidFill>
                  <a:srgbClr val="0D0D0D"/>
                </a:solidFill>
                <a:latin typeface="+mn-ea"/>
                <a:ea typeface="+mn-ea"/>
              </a:rPr>
              <a:t>　　　</a:t>
            </a:r>
            <a:r>
              <a:rPr kumimoji="0" lang="en-US" altLang="ja-JP" sz="1050" kern="0" dirty="0">
                <a:solidFill>
                  <a:srgbClr val="0D0D0D"/>
                </a:solidFill>
                <a:latin typeface="+mn-ea"/>
                <a:ea typeface="+mn-ea"/>
              </a:rPr>
              <a:t>※</a:t>
            </a:r>
            <a:r>
              <a:rPr kumimoji="0" lang="ja-JP" altLang="en-US" sz="1050" kern="0" dirty="0">
                <a:solidFill>
                  <a:srgbClr val="0D0D0D"/>
                </a:solidFill>
                <a:latin typeface="+mn-ea"/>
                <a:ea typeface="+mn-ea"/>
              </a:rPr>
              <a:t>再校の段階では初校でのご指摘事項の反映確認のみとなります。</a:t>
            </a:r>
            <a:endParaRPr kumimoji="0" lang="en-US" altLang="ja-JP" sz="1050" kern="0" dirty="0">
              <a:solidFill>
                <a:srgbClr val="0D0D0D"/>
              </a:solidFill>
              <a:latin typeface="+mn-ea"/>
              <a:ea typeface="+mn-ea"/>
            </a:endParaRPr>
          </a:p>
          <a:p>
            <a:pPr eaLnBrk="1" fontAlgn="auto" hangingPunct="1">
              <a:spcBef>
                <a:spcPts val="0"/>
              </a:spcBef>
              <a:spcAft>
                <a:spcPts val="0"/>
              </a:spcAft>
              <a:defRPr/>
            </a:pPr>
            <a:endParaRPr kumimoji="0" lang="ja-JP" altLang="en-US" sz="600" kern="0" dirty="0">
              <a:solidFill>
                <a:srgbClr val="0D0D0D"/>
              </a:solidFill>
              <a:latin typeface="+mn-ea"/>
              <a:ea typeface="+mn-ea"/>
            </a:endParaRPr>
          </a:p>
          <a:p>
            <a:pPr eaLnBrk="1" fontAlgn="auto" hangingPunct="1">
              <a:spcBef>
                <a:spcPts val="0"/>
              </a:spcBef>
              <a:spcAft>
                <a:spcPts val="0"/>
              </a:spcAft>
              <a:defRPr/>
            </a:pPr>
            <a:r>
              <a:rPr kumimoji="0" lang="ja-JP" altLang="en-US" sz="1400" b="1" kern="0" dirty="0">
                <a:solidFill>
                  <a:srgbClr val="0D0D0D"/>
                </a:solidFill>
                <a:latin typeface="+mn-ea"/>
                <a:ea typeface="+mn-ea"/>
              </a:rPr>
              <a:t>④</a:t>
            </a:r>
            <a:r>
              <a:rPr kumimoji="0" lang="ja-JP" altLang="en-US" sz="600" b="1" kern="0" dirty="0">
                <a:solidFill>
                  <a:srgbClr val="0D0D0D"/>
                </a:solidFill>
                <a:latin typeface="+mn-ea"/>
                <a:ea typeface="+mn-ea"/>
              </a:rPr>
              <a:t>　</a:t>
            </a:r>
            <a:r>
              <a:rPr kumimoji="0" lang="ja-JP" altLang="en-US" sz="1400" b="1" kern="0" dirty="0">
                <a:solidFill>
                  <a:srgbClr val="0D0D0D"/>
                </a:solidFill>
                <a:latin typeface="+mn-ea"/>
                <a:ea typeface="+mn-ea"/>
              </a:rPr>
              <a:t>掲載状態の確認</a:t>
            </a:r>
            <a:r>
              <a:rPr kumimoji="0" lang="en-US" altLang="ja-JP" sz="1400" b="1" kern="0" dirty="0">
                <a:solidFill>
                  <a:srgbClr val="0D0D0D"/>
                </a:solidFill>
                <a:latin typeface="+mn-ea"/>
                <a:ea typeface="+mn-ea"/>
              </a:rPr>
              <a:t>/</a:t>
            </a:r>
            <a:r>
              <a:rPr kumimoji="0" lang="ja-JP" altLang="en-US" sz="1400" b="1" kern="0" dirty="0">
                <a:solidFill>
                  <a:srgbClr val="0D0D0D"/>
                </a:solidFill>
                <a:latin typeface="+mn-ea"/>
                <a:ea typeface="+mn-ea"/>
              </a:rPr>
              <a:t>校了</a:t>
            </a:r>
            <a:endParaRPr kumimoji="0" lang="en-US" altLang="ja-JP" sz="1400" b="1" kern="0" dirty="0">
              <a:solidFill>
                <a:srgbClr val="0D0D0D"/>
              </a:solidFill>
              <a:latin typeface="+mn-ea"/>
              <a:ea typeface="+mn-ea"/>
            </a:endParaRPr>
          </a:p>
          <a:p>
            <a:pPr eaLnBrk="1" fontAlgn="auto" hangingPunct="1">
              <a:spcBef>
                <a:spcPts val="0"/>
              </a:spcBef>
              <a:spcAft>
                <a:spcPts val="0"/>
              </a:spcAft>
              <a:defRPr/>
            </a:pPr>
            <a:r>
              <a:rPr kumimoji="0" lang="ja-JP" altLang="en-US" sz="1050" kern="0" dirty="0">
                <a:solidFill>
                  <a:srgbClr val="0D0D0D"/>
                </a:solidFill>
                <a:latin typeface="+mn-ea"/>
                <a:ea typeface="+mn-ea"/>
              </a:rPr>
              <a:t>　　記事形式の場合は掲載ページのキャプチャで、動画形式の場合は動画ファイルおよび掲載ページのキャプチャにて、掲載状態の確認を行っていただき校了となります。</a:t>
            </a:r>
            <a:endParaRPr kumimoji="0" lang="en-US" altLang="ja-JP" sz="1050" kern="0" dirty="0">
              <a:solidFill>
                <a:srgbClr val="0D0D0D"/>
              </a:solidFill>
              <a:latin typeface="+mn-ea"/>
              <a:ea typeface="+mn-ea"/>
            </a:endParaRPr>
          </a:p>
          <a:p>
            <a:pPr eaLnBrk="1" fontAlgn="auto" hangingPunct="1">
              <a:spcBef>
                <a:spcPts val="0"/>
              </a:spcBef>
              <a:spcAft>
                <a:spcPts val="0"/>
              </a:spcAft>
              <a:defRPr/>
            </a:pPr>
            <a:r>
              <a:rPr kumimoji="0" lang="ja-JP" altLang="en-US" sz="1050" kern="0" dirty="0">
                <a:solidFill>
                  <a:srgbClr val="0D0D0D"/>
                </a:solidFill>
                <a:latin typeface="+mn-ea"/>
                <a:ea typeface="+mn-ea"/>
              </a:rPr>
              <a:t>　　   </a:t>
            </a:r>
            <a:r>
              <a:rPr kumimoji="0" lang="en-US" altLang="ja-JP" sz="1050" kern="0" dirty="0">
                <a:solidFill>
                  <a:srgbClr val="0D0D0D"/>
                </a:solidFill>
                <a:latin typeface="+mn-ea"/>
                <a:ea typeface="+mn-ea"/>
              </a:rPr>
              <a:t>※</a:t>
            </a:r>
            <a:r>
              <a:rPr kumimoji="0" lang="ja-JP" altLang="en-US" sz="1050" kern="0" dirty="0">
                <a:solidFill>
                  <a:srgbClr val="0D0D0D"/>
                </a:solidFill>
                <a:latin typeface="+mn-ea"/>
                <a:ea typeface="+mn-ea"/>
              </a:rPr>
              <a:t>原則として、この段階での修正はお受けできません。</a:t>
            </a:r>
          </a:p>
          <a:p>
            <a:pPr eaLnBrk="1" fontAlgn="auto" hangingPunct="1">
              <a:spcBef>
                <a:spcPts val="0"/>
              </a:spcBef>
              <a:spcAft>
                <a:spcPts val="0"/>
              </a:spcAft>
              <a:defRPr/>
            </a:pPr>
            <a:endParaRPr kumimoji="0" lang="ja-JP" altLang="en-US" sz="600" kern="0" dirty="0">
              <a:solidFill>
                <a:srgbClr val="0D0D0D"/>
              </a:solidFill>
              <a:latin typeface="+mn-ea"/>
              <a:ea typeface="+mn-ea"/>
            </a:endParaRPr>
          </a:p>
          <a:p>
            <a:pPr eaLnBrk="1" fontAlgn="auto" hangingPunct="1">
              <a:spcBef>
                <a:spcPts val="0"/>
              </a:spcBef>
              <a:spcAft>
                <a:spcPts val="0"/>
              </a:spcAft>
              <a:defRPr/>
            </a:pPr>
            <a:r>
              <a:rPr kumimoji="0" lang="ja-JP" altLang="en-US" sz="1400" b="1" kern="0" dirty="0">
                <a:solidFill>
                  <a:srgbClr val="0D0D0D"/>
                </a:solidFill>
                <a:latin typeface="+mn-ea"/>
                <a:ea typeface="+mn-ea"/>
              </a:rPr>
              <a:t>⑤</a:t>
            </a:r>
            <a:r>
              <a:rPr kumimoji="0" lang="ja-JP" altLang="en-US" sz="600" b="1" kern="0" dirty="0">
                <a:solidFill>
                  <a:srgbClr val="0D0D0D"/>
                </a:solidFill>
                <a:latin typeface="+mn-ea"/>
                <a:ea typeface="+mn-ea"/>
              </a:rPr>
              <a:t>　</a:t>
            </a:r>
            <a:r>
              <a:rPr kumimoji="0" lang="ja-JP" altLang="en-US" sz="1400" b="1" kern="0" dirty="0">
                <a:solidFill>
                  <a:srgbClr val="0D0D0D"/>
                </a:solidFill>
                <a:latin typeface="+mn-ea"/>
                <a:ea typeface="+mn-ea"/>
              </a:rPr>
              <a:t>弊社内チェック</a:t>
            </a:r>
            <a:r>
              <a:rPr kumimoji="0" lang="en-US" altLang="ja-JP" sz="1400" b="1" kern="0" dirty="0">
                <a:solidFill>
                  <a:srgbClr val="0D0D0D"/>
                </a:solidFill>
                <a:latin typeface="+mn-ea"/>
                <a:ea typeface="+mn-ea"/>
              </a:rPr>
              <a:t>/</a:t>
            </a:r>
            <a:r>
              <a:rPr kumimoji="0" lang="ja-JP" altLang="en-US" sz="1400" b="1" kern="0" dirty="0">
                <a:solidFill>
                  <a:srgbClr val="0D0D0D"/>
                </a:solidFill>
                <a:latin typeface="+mn-ea"/>
                <a:ea typeface="+mn-ea"/>
              </a:rPr>
              <a:t>本番環境へのファイルアップ</a:t>
            </a:r>
            <a:endParaRPr kumimoji="0" lang="en-US" altLang="ja-JP" sz="1400" b="1" kern="0" dirty="0">
              <a:solidFill>
                <a:srgbClr val="0D0D0D"/>
              </a:solidFill>
              <a:latin typeface="+mn-ea"/>
              <a:ea typeface="+mn-ea"/>
            </a:endParaRPr>
          </a:p>
          <a:p>
            <a:pPr eaLnBrk="1" fontAlgn="auto" hangingPunct="1">
              <a:spcBef>
                <a:spcPts val="0"/>
              </a:spcBef>
              <a:spcAft>
                <a:spcPts val="0"/>
              </a:spcAft>
              <a:defRPr/>
            </a:pPr>
            <a:r>
              <a:rPr kumimoji="0" lang="ja-JP" altLang="en-US" sz="1050" kern="0" dirty="0">
                <a:solidFill>
                  <a:srgbClr val="0D0D0D"/>
                </a:solidFill>
                <a:latin typeface="+mn-ea"/>
                <a:ea typeface="+mn-ea"/>
              </a:rPr>
              <a:t>　　弊社において最終確認を行った上で、本番公開を行います。</a:t>
            </a:r>
            <a:endParaRPr kumimoji="0" lang="en-US" altLang="ja-JP" sz="1050" kern="0" dirty="0">
              <a:solidFill>
                <a:srgbClr val="0D0D0D"/>
              </a:solidFill>
              <a:latin typeface="+mn-ea"/>
              <a:ea typeface="+mn-ea"/>
            </a:endParaRPr>
          </a:p>
        </p:txBody>
      </p:sp>
      <p:sp>
        <p:nvSpPr>
          <p:cNvPr id="31" name="ホームベース 22">
            <a:extLst>
              <a:ext uri="{FF2B5EF4-FFF2-40B4-BE49-F238E27FC236}">
                <a16:creationId xmlns:a16="http://schemas.microsoft.com/office/drawing/2014/main" id="{8F506721-3A66-B26E-9CDD-B225102ACADE}"/>
              </a:ext>
            </a:extLst>
          </p:cNvPr>
          <p:cNvSpPr/>
          <p:nvPr/>
        </p:nvSpPr>
        <p:spPr>
          <a:xfrm>
            <a:off x="8767274" y="1337263"/>
            <a:ext cx="1800000"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掲載開始</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32" name="ホームベース 23">
            <a:extLst>
              <a:ext uri="{FF2B5EF4-FFF2-40B4-BE49-F238E27FC236}">
                <a16:creationId xmlns:a16="http://schemas.microsoft.com/office/drawing/2014/main" id="{723C4E78-ABB6-7487-C1E3-1C1E78297CCF}"/>
              </a:ext>
            </a:extLst>
          </p:cNvPr>
          <p:cNvSpPr/>
          <p:nvPr/>
        </p:nvSpPr>
        <p:spPr>
          <a:xfrm>
            <a:off x="7309918" y="1337263"/>
            <a:ext cx="1800000" cy="756000"/>
          </a:xfrm>
          <a:prstGeom prst="homePlate">
            <a:avLst/>
          </a:prstGeom>
          <a:solidFill>
            <a:srgbClr val="66668B"/>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FFFFFF"/>
                </a:solidFill>
                <a:latin typeface="Meiryo" panose="020B0604030504040204" pitchFamily="34" charset="-128"/>
                <a:ea typeface="Meiryo" panose="020B0604030504040204" pitchFamily="34" charset="-128"/>
              </a:rPr>
              <a:t>公開準備</a:t>
            </a:r>
            <a:endParaRPr kumimoji="0" lang="ja-JP" altLang="en-US" sz="1100" b="1" kern="0" spc="100" dirty="0">
              <a:solidFill>
                <a:srgbClr val="FFFFFF"/>
              </a:solidFill>
              <a:latin typeface="Meiryo" panose="020B0604030504040204" pitchFamily="34" charset="-128"/>
              <a:ea typeface="Meiryo" panose="020B0604030504040204" pitchFamily="34" charset="-128"/>
            </a:endParaRPr>
          </a:p>
        </p:txBody>
      </p:sp>
      <p:sp>
        <p:nvSpPr>
          <p:cNvPr id="33" name="円/楕円 24">
            <a:extLst>
              <a:ext uri="{FF2B5EF4-FFF2-40B4-BE49-F238E27FC236}">
                <a16:creationId xmlns:a16="http://schemas.microsoft.com/office/drawing/2014/main" id="{2D63F127-5D3A-02A6-5AC2-9D697C1E7BCE}"/>
              </a:ext>
            </a:extLst>
          </p:cNvPr>
          <p:cNvSpPr>
            <a:spLocks noChangeAspect="1"/>
          </p:cNvSpPr>
          <p:nvPr/>
        </p:nvSpPr>
        <p:spPr>
          <a:xfrm>
            <a:off x="7549361" y="1031173"/>
            <a:ext cx="432000" cy="432000"/>
          </a:xfrm>
          <a:prstGeom prst="ellipse">
            <a:avLst/>
          </a:prstGeom>
          <a:solidFill>
            <a:srgbClr val="66668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5</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34" name="ホームベース 25">
            <a:extLst>
              <a:ext uri="{FF2B5EF4-FFF2-40B4-BE49-F238E27FC236}">
                <a16:creationId xmlns:a16="http://schemas.microsoft.com/office/drawing/2014/main" id="{56FDEFDC-409B-E3CF-DEE6-2789144949BB}"/>
              </a:ext>
            </a:extLst>
          </p:cNvPr>
          <p:cNvSpPr/>
          <p:nvPr/>
        </p:nvSpPr>
        <p:spPr>
          <a:xfrm>
            <a:off x="5852560" y="1337263"/>
            <a:ext cx="1800000" cy="756000"/>
          </a:xfrm>
          <a:prstGeom prst="homePlate">
            <a:avLst/>
          </a:prstGeom>
          <a:solidFill>
            <a:srgbClr val="E5E5EB"/>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0D0D0D"/>
                </a:solidFill>
                <a:latin typeface="Meiryo" panose="020B0604030504040204" pitchFamily="34" charset="-128"/>
                <a:ea typeface="Meiryo" panose="020B0604030504040204" pitchFamily="34" charset="-128"/>
              </a:rPr>
              <a:t>テストアップ</a:t>
            </a:r>
            <a:r>
              <a:rPr kumimoji="0" lang="ja-JP" altLang="en-US" sz="1100" b="1" kern="0" spc="100" dirty="0">
                <a:solidFill>
                  <a:srgbClr val="FFFFFF"/>
                </a:solidFill>
                <a:latin typeface="Meiryo" panose="020B0604030504040204" pitchFamily="34" charset="-128"/>
                <a:ea typeface="Meiryo" panose="020B0604030504040204" pitchFamily="34" charset="-128"/>
              </a:rPr>
              <a:t>　</a:t>
            </a:r>
          </a:p>
        </p:txBody>
      </p:sp>
      <p:sp>
        <p:nvSpPr>
          <p:cNvPr id="35" name="円/楕円 26">
            <a:extLst>
              <a:ext uri="{FF2B5EF4-FFF2-40B4-BE49-F238E27FC236}">
                <a16:creationId xmlns:a16="http://schemas.microsoft.com/office/drawing/2014/main" id="{88101CEE-0BFB-B694-14D2-3C7FD819969F}"/>
              </a:ext>
            </a:extLst>
          </p:cNvPr>
          <p:cNvSpPr>
            <a:spLocks noChangeAspect="1"/>
          </p:cNvSpPr>
          <p:nvPr/>
        </p:nvSpPr>
        <p:spPr>
          <a:xfrm>
            <a:off x="6073308" y="1031173"/>
            <a:ext cx="432000" cy="432000"/>
          </a:xfrm>
          <a:prstGeom prst="ellipse">
            <a:avLst/>
          </a:prstGeom>
          <a:solidFill>
            <a:srgbClr val="E5E5EB"/>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D0D0D"/>
                </a:solidFill>
                <a:latin typeface="Meiryo" panose="020B0604030504040204" pitchFamily="34" charset="-128"/>
                <a:ea typeface="Meiryo" panose="020B0604030504040204" pitchFamily="34" charset="-128"/>
              </a:rPr>
              <a:t>4</a:t>
            </a:r>
            <a:endParaRPr kumimoji="0" lang="ja-JP" altLang="en-US" sz="1200" b="1" kern="0" dirty="0">
              <a:solidFill>
                <a:srgbClr val="0D0D0D"/>
              </a:solidFill>
              <a:latin typeface="Meiryo" panose="020B0604030504040204" pitchFamily="34" charset="-128"/>
              <a:ea typeface="Meiryo" panose="020B0604030504040204" pitchFamily="34" charset="-128"/>
            </a:endParaRPr>
          </a:p>
        </p:txBody>
      </p:sp>
      <p:sp>
        <p:nvSpPr>
          <p:cNvPr id="36" name="ホームベース 27">
            <a:extLst>
              <a:ext uri="{FF2B5EF4-FFF2-40B4-BE49-F238E27FC236}">
                <a16:creationId xmlns:a16="http://schemas.microsoft.com/office/drawing/2014/main" id="{F9724BCF-3208-A380-1D55-73811917F332}"/>
              </a:ext>
            </a:extLst>
          </p:cNvPr>
          <p:cNvSpPr/>
          <p:nvPr/>
        </p:nvSpPr>
        <p:spPr>
          <a:xfrm>
            <a:off x="4395202" y="1337263"/>
            <a:ext cx="1800000" cy="756000"/>
          </a:xfrm>
          <a:prstGeom prst="homePlate">
            <a:avLst/>
          </a:prstGeom>
          <a:solidFill>
            <a:srgbClr val="F5F5F5">
              <a:lumMod val="50000"/>
            </a:srgbClr>
          </a:solidFill>
          <a:ln w="50800" cap="flat" cmpd="sng" algn="ctr">
            <a:solidFill>
              <a:srgbClr val="FFFFFF"/>
            </a:solidFill>
            <a:prstDash val="solid"/>
          </a:ln>
          <a:effectLst/>
        </p:spPr>
        <p:txBody>
          <a:bodyPr rot="0" spcFirstLastPara="0" vertOverflow="overflow" horzOverflow="overflow" vert="horz" wrap="none" lIns="540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FFFFFF"/>
                </a:solidFill>
                <a:latin typeface="Meiryo" panose="020B0604030504040204" pitchFamily="34" charset="-128"/>
                <a:ea typeface="Meiryo" panose="020B0604030504040204" pitchFamily="34" charset="-128"/>
              </a:rPr>
              <a:t>原稿</a:t>
            </a:r>
          </a:p>
        </p:txBody>
      </p:sp>
      <p:sp>
        <p:nvSpPr>
          <p:cNvPr id="37" name="円/楕円 28">
            <a:extLst>
              <a:ext uri="{FF2B5EF4-FFF2-40B4-BE49-F238E27FC236}">
                <a16:creationId xmlns:a16="http://schemas.microsoft.com/office/drawing/2014/main" id="{8A5707D6-11C3-4964-BE71-F35CEE14846E}"/>
              </a:ext>
            </a:extLst>
          </p:cNvPr>
          <p:cNvSpPr>
            <a:spLocks noChangeAspect="1"/>
          </p:cNvSpPr>
          <p:nvPr/>
        </p:nvSpPr>
        <p:spPr>
          <a:xfrm>
            <a:off x="4597255" y="1031173"/>
            <a:ext cx="432000" cy="432000"/>
          </a:xfrm>
          <a:prstGeom prst="ellipse">
            <a:avLst/>
          </a:prstGeom>
          <a:solidFill>
            <a:srgbClr val="F5F5F5">
              <a:lumMod val="5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3</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38" name="ホームベース 29">
            <a:extLst>
              <a:ext uri="{FF2B5EF4-FFF2-40B4-BE49-F238E27FC236}">
                <a16:creationId xmlns:a16="http://schemas.microsoft.com/office/drawing/2014/main" id="{146C8756-4D25-9F1D-525A-53E108C8D460}"/>
              </a:ext>
            </a:extLst>
          </p:cNvPr>
          <p:cNvSpPr/>
          <p:nvPr/>
        </p:nvSpPr>
        <p:spPr>
          <a:xfrm>
            <a:off x="2937844" y="1337263"/>
            <a:ext cx="1800000" cy="756000"/>
          </a:xfrm>
          <a:prstGeom prst="homePlate">
            <a:avLst/>
          </a:prstGeom>
          <a:solidFill>
            <a:srgbClr val="F5F5F5">
              <a:lumMod val="75000"/>
            </a:srgbClr>
          </a:solidFill>
          <a:ln w="50800" cap="flat" cmpd="sng" algn="ctr">
            <a:solidFill>
              <a:srgbClr val="FFFFFF"/>
            </a:solidFill>
            <a:prstDash val="solid"/>
          </a:ln>
          <a:effectLst/>
        </p:spPr>
        <p:txBody>
          <a:bodyPr rot="0" spcFirstLastPara="0" vertOverflow="overflow" horzOverflow="overflow" vert="horz" wrap="none" lIns="612000" tIns="108000" rIns="0" bIns="45720" numCol="1" spcCol="0" rtlCol="0" fromWordArt="0" anchor="ctr" anchorCtr="0" forceAA="0" compatLnSpc="1">
            <a:prstTxWarp prst="textNoShape">
              <a:avLst/>
            </a:prstTxWarp>
            <a:noAutofit/>
          </a:bodyPr>
          <a:lstStyle/>
          <a:p>
            <a:pPr>
              <a:defRPr/>
            </a:pPr>
            <a:r>
              <a:rPr kumimoji="0" lang="ja-JP" altLang="en-US" sz="1100" b="1" kern="0" spc="100" dirty="0">
                <a:solidFill>
                  <a:srgbClr val="000000"/>
                </a:solidFill>
                <a:latin typeface="Meiryo" panose="020B0604030504040204" pitchFamily="34" charset="-128"/>
                <a:ea typeface="Meiryo" panose="020B0604030504040204" pitchFamily="34" charset="-128"/>
              </a:rPr>
              <a:t>構成案</a:t>
            </a:r>
          </a:p>
        </p:txBody>
      </p:sp>
      <p:sp>
        <p:nvSpPr>
          <p:cNvPr id="39" name="円/楕円 30">
            <a:extLst>
              <a:ext uri="{FF2B5EF4-FFF2-40B4-BE49-F238E27FC236}">
                <a16:creationId xmlns:a16="http://schemas.microsoft.com/office/drawing/2014/main" id="{77C1FDD4-DD82-D943-E1C0-617F8F21A0A3}"/>
              </a:ext>
            </a:extLst>
          </p:cNvPr>
          <p:cNvSpPr>
            <a:spLocks noChangeAspect="1"/>
          </p:cNvSpPr>
          <p:nvPr/>
        </p:nvSpPr>
        <p:spPr>
          <a:xfrm>
            <a:off x="3121202" y="1031173"/>
            <a:ext cx="432000" cy="432000"/>
          </a:xfrm>
          <a:prstGeom prst="ellipse">
            <a:avLst/>
          </a:prstGeom>
          <a:solidFill>
            <a:srgbClr val="F5F5F5">
              <a:lumMod val="75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2</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sp>
        <p:nvSpPr>
          <p:cNvPr id="40" name="ホームベース 31">
            <a:extLst>
              <a:ext uri="{FF2B5EF4-FFF2-40B4-BE49-F238E27FC236}">
                <a16:creationId xmlns:a16="http://schemas.microsoft.com/office/drawing/2014/main" id="{B6336307-69E4-558E-113B-026242093785}"/>
              </a:ext>
            </a:extLst>
          </p:cNvPr>
          <p:cNvSpPr/>
          <p:nvPr/>
        </p:nvSpPr>
        <p:spPr>
          <a:xfrm>
            <a:off x="1480486" y="1337263"/>
            <a:ext cx="1800000" cy="756000"/>
          </a:xfrm>
          <a:prstGeom prst="homePlate">
            <a:avLst/>
          </a:prstGeom>
          <a:solidFill>
            <a:srgbClr val="EBEBEB"/>
          </a:solidFill>
          <a:ln w="50800" cap="flat" cmpd="sng" algn="ctr">
            <a:solidFill>
              <a:srgbClr val="FFFFFF"/>
            </a:solidFill>
            <a:prstDash val="solid"/>
          </a:ln>
          <a:effectLst/>
        </p:spPr>
        <p:txBody>
          <a:bodyPr rot="0" spcFirstLastPara="0" vertOverflow="overflow" horzOverflow="overflow" vert="horz" wrap="none" lIns="144000" tIns="108000" rIns="0" bIns="45720" numCol="1" spcCol="0" rtlCol="0" fromWordArt="0" anchor="ctr" anchorCtr="0" forceAA="0" compatLnSpc="1">
            <a:prstTxWarp prst="textNoShape">
              <a:avLst/>
            </a:prstTxWarp>
            <a:noAutofit/>
          </a:bodyPr>
          <a:lstStyle/>
          <a:p>
            <a:pPr>
              <a:defRPr/>
            </a:pPr>
            <a:r>
              <a:rPr kumimoji="0" lang="ja-JP" altLang="en-US" sz="1100" b="1" kern="0" spc="100">
                <a:solidFill>
                  <a:srgbClr val="000000"/>
                </a:solidFill>
                <a:latin typeface="Meiryo" panose="020B0604030504040204" pitchFamily="34" charset="-128"/>
                <a:ea typeface="Meiryo" panose="020B0604030504040204" pitchFamily="34" charset="-128"/>
              </a:rPr>
              <a:t>お申し込み</a:t>
            </a:r>
          </a:p>
          <a:p>
            <a:pPr>
              <a:defRPr/>
            </a:pPr>
            <a:r>
              <a:rPr kumimoji="0" lang="ja-JP" altLang="en-US" sz="1100" b="1" kern="0" spc="100">
                <a:solidFill>
                  <a:srgbClr val="000000"/>
                </a:solidFill>
                <a:latin typeface="Meiryo" panose="020B0604030504040204" pitchFamily="34" charset="-128"/>
                <a:ea typeface="Meiryo" panose="020B0604030504040204" pitchFamily="34" charset="-128"/>
              </a:rPr>
              <a:t>オリエンテーション</a:t>
            </a:r>
            <a:endParaRPr kumimoji="0" lang="ja-JP" altLang="en-US" sz="1100" b="1" kern="0" spc="100" dirty="0">
              <a:solidFill>
                <a:srgbClr val="000000"/>
              </a:solidFill>
              <a:latin typeface="Meiryo" panose="020B0604030504040204" pitchFamily="34" charset="-128"/>
              <a:ea typeface="Meiryo" panose="020B0604030504040204" pitchFamily="34" charset="-128"/>
            </a:endParaRPr>
          </a:p>
        </p:txBody>
      </p:sp>
      <p:sp>
        <p:nvSpPr>
          <p:cNvPr id="41" name="円/楕円 32">
            <a:extLst>
              <a:ext uri="{FF2B5EF4-FFF2-40B4-BE49-F238E27FC236}">
                <a16:creationId xmlns:a16="http://schemas.microsoft.com/office/drawing/2014/main" id="{D98CE69E-AAB8-5BDD-066F-5ECBF49DF813}"/>
              </a:ext>
            </a:extLst>
          </p:cNvPr>
          <p:cNvSpPr>
            <a:spLocks noChangeAspect="1"/>
          </p:cNvSpPr>
          <p:nvPr/>
        </p:nvSpPr>
        <p:spPr>
          <a:xfrm>
            <a:off x="1645149" y="1031173"/>
            <a:ext cx="432000" cy="432000"/>
          </a:xfrm>
          <a:prstGeom prst="ellipse">
            <a:avLst/>
          </a:prstGeom>
          <a:solidFill>
            <a:srgbClr val="999999">
              <a:lumMod val="20000"/>
              <a:lumOff val="80000"/>
            </a:srgbClr>
          </a:solidFill>
          <a:ln w="34925" cap="flat" cmpd="sng" algn="ctr">
            <a:solidFill>
              <a:srgbClr val="FFFFFF"/>
            </a:solidFill>
            <a:prstDash val="solid"/>
          </a:ln>
          <a:effectLst/>
        </p:spPr>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000000"/>
                </a:solidFill>
                <a:latin typeface="Meiryo" panose="020B0604030504040204" pitchFamily="34" charset="-128"/>
                <a:ea typeface="Meiryo" panose="020B0604030504040204" pitchFamily="34" charset="-128"/>
              </a:rPr>
              <a:t>1</a:t>
            </a:r>
            <a:endParaRPr kumimoji="0" lang="ja-JP" altLang="en-US" sz="1200" b="1" kern="0" dirty="0">
              <a:solidFill>
                <a:srgbClr val="000000"/>
              </a:solidFill>
              <a:latin typeface="Meiryo" panose="020B0604030504040204" pitchFamily="34" charset="-128"/>
              <a:ea typeface="Meiryo" panose="020B0604030504040204" pitchFamily="34" charset="-128"/>
            </a:endParaRPr>
          </a:p>
        </p:txBody>
      </p:sp>
      <p:cxnSp>
        <p:nvCxnSpPr>
          <p:cNvPr id="42" name="直線矢印コネクタ 41">
            <a:extLst>
              <a:ext uri="{FF2B5EF4-FFF2-40B4-BE49-F238E27FC236}">
                <a16:creationId xmlns:a16="http://schemas.microsoft.com/office/drawing/2014/main" id="{6F5E8B41-F23C-28E9-8A7B-9E0C96E75AEF}"/>
              </a:ext>
            </a:extLst>
          </p:cNvPr>
          <p:cNvCxnSpPr>
            <a:cxnSpLocks/>
          </p:cNvCxnSpPr>
          <p:nvPr/>
        </p:nvCxnSpPr>
        <p:spPr>
          <a:xfrm>
            <a:off x="1490249" y="2332602"/>
            <a:ext cx="8782215" cy="0"/>
          </a:xfrm>
          <a:prstGeom prst="straightConnector1">
            <a:avLst/>
          </a:prstGeom>
          <a:noFill/>
          <a:ln w="28575" cap="flat" cmpd="sng" algn="ctr">
            <a:solidFill>
              <a:srgbClr val="00003E"/>
            </a:solidFill>
            <a:prstDash val="sysDot"/>
            <a:headEnd type="triangle" w="lg" len="med"/>
            <a:tailEnd type="triangle" w="lg" len="med"/>
          </a:ln>
          <a:effectLst/>
        </p:spPr>
      </p:cxnSp>
      <p:sp>
        <p:nvSpPr>
          <p:cNvPr id="43" name="object 39">
            <a:extLst>
              <a:ext uri="{FF2B5EF4-FFF2-40B4-BE49-F238E27FC236}">
                <a16:creationId xmlns:a16="http://schemas.microsoft.com/office/drawing/2014/main" id="{000239B2-0A10-B93D-DE6F-9B80F3C0DA0E}"/>
              </a:ext>
            </a:extLst>
          </p:cNvPr>
          <p:cNvSpPr/>
          <p:nvPr/>
        </p:nvSpPr>
        <p:spPr>
          <a:xfrm>
            <a:off x="3371273" y="2201390"/>
            <a:ext cx="4886036" cy="349132"/>
          </a:xfrm>
          <a:prstGeom prst="roundRect">
            <a:avLst>
              <a:gd name="adj" fmla="val 50000"/>
            </a:avLst>
          </a:prstGeom>
          <a:solidFill>
            <a:srgbClr val="FFFFFF"/>
          </a:solidFill>
          <a:ln w="19050" cap="flat" cmpd="sng" algn="ctr">
            <a:solidFill>
              <a:srgbClr val="00003E"/>
            </a:solidFill>
            <a:prstDash val="solid"/>
          </a:ln>
          <a:effectLst/>
        </p:spPr>
        <p:txBody>
          <a:bodyPr rot="0" spcFirstLastPara="0" vertOverflow="overflow" horzOverflow="overflow" vert="horz" wrap="none" lIns="91440" tIns="72000" rIns="0" bIns="45720" numCol="1" spcCol="0" rtlCol="0" fromWordArt="0" anchor="ctr" anchorCtr="0" forceAA="0" compatLnSpc="1">
            <a:prstTxWarp prst="textNoShape">
              <a:avLst/>
            </a:prstTxWarp>
            <a:noAutofit/>
          </a:bodyPr>
          <a:lstStyle/>
          <a:p>
            <a:pPr algn="ctr">
              <a:defRPr/>
            </a:pPr>
            <a:r>
              <a:rPr kumimoji="0" lang="ja-JP" altLang="en-US" sz="1000" b="1" kern="0" spc="300" dirty="0">
                <a:solidFill>
                  <a:srgbClr val="000048"/>
                </a:solidFill>
                <a:latin typeface="Meiryo" panose="020B0604030504040204" pitchFamily="34" charset="-128"/>
                <a:ea typeface="Meiryo" panose="020B0604030504040204" pitchFamily="34" charset="-128"/>
                <a:cs typeface="Calibri" panose="020F0502020204030204"/>
              </a:rPr>
              <a:t>オリエン</a:t>
            </a:r>
            <a:r>
              <a:rPr kumimoji="0" lang="en-US" altLang="ja-JP" sz="1000" b="1" kern="0" spc="300" dirty="0">
                <a:solidFill>
                  <a:srgbClr val="000048"/>
                </a:solidFill>
                <a:latin typeface="Meiryo" panose="020B0604030504040204" pitchFamily="34" charset="-128"/>
                <a:ea typeface="Meiryo" panose="020B0604030504040204" pitchFamily="34" charset="-128"/>
                <a:cs typeface="Calibri" panose="020F0502020204030204"/>
              </a:rPr>
              <a:t>-</a:t>
            </a:r>
            <a:r>
              <a:rPr kumimoji="0" lang="ja-JP" altLang="en-US" sz="1000" b="1" kern="0" spc="300" dirty="0">
                <a:solidFill>
                  <a:srgbClr val="000048"/>
                </a:solidFill>
                <a:latin typeface="Meiryo" panose="020B0604030504040204" pitchFamily="34" charset="-128"/>
                <a:ea typeface="Meiryo" panose="020B0604030504040204" pitchFamily="34" charset="-128"/>
                <a:cs typeface="Calibri" panose="020F0502020204030204"/>
              </a:rPr>
              <a:t>掲載開始</a:t>
            </a:r>
            <a:endParaRPr kumimoji="0" lang="en-US" altLang="ja-JP" sz="1000" b="1" kern="0" spc="300" dirty="0">
              <a:solidFill>
                <a:srgbClr val="000048"/>
              </a:solidFill>
              <a:latin typeface="Meiryo" panose="020B0604030504040204" pitchFamily="34" charset="-128"/>
              <a:ea typeface="Meiryo" panose="020B0604030504040204" pitchFamily="34" charset="-128"/>
              <a:cs typeface="Calibri" panose="020F0502020204030204"/>
            </a:endParaRPr>
          </a:p>
          <a:p>
            <a:pPr algn="ctr">
              <a:defRPr/>
            </a:pPr>
            <a:r>
              <a:rPr lang="en-US" altLang="ja-JP" sz="1000" b="1" spc="300" dirty="0">
                <a:solidFill>
                  <a:srgbClr val="000048"/>
                </a:solidFill>
                <a:latin typeface="Meiryo" panose="020B0604030504040204" pitchFamily="34" charset="-128"/>
                <a:ea typeface="Meiryo" panose="020B0604030504040204" pitchFamily="34" charset="-128"/>
                <a:cs typeface="Calibri" panose="020F0502020204030204"/>
              </a:rPr>
              <a:t>PR</a:t>
            </a:r>
            <a:r>
              <a:rPr lang="ja-JP" altLang="en-US" sz="1000" b="1" spc="300">
                <a:solidFill>
                  <a:srgbClr val="000048"/>
                </a:solidFill>
                <a:latin typeface="Meiryo" panose="020B0604030504040204" pitchFamily="34" charset="-128"/>
                <a:ea typeface="Meiryo" panose="020B0604030504040204" pitchFamily="34" charset="-128"/>
                <a:cs typeface="Calibri" panose="020F0502020204030204"/>
              </a:rPr>
              <a:t>プラン</a:t>
            </a:r>
            <a:r>
              <a:rPr kumimoji="0" lang="ja-JP" altLang="en-US" sz="1000" b="1" kern="0" spc="300">
                <a:solidFill>
                  <a:srgbClr val="000048"/>
                </a:solidFill>
                <a:latin typeface="Meiryo" panose="020B0604030504040204" pitchFamily="34" charset="-128"/>
                <a:ea typeface="Meiryo" panose="020B0604030504040204" pitchFamily="34" charset="-128"/>
                <a:cs typeface="Calibri" panose="020F0502020204030204"/>
              </a:rPr>
              <a:t>：</a:t>
            </a:r>
            <a:r>
              <a:rPr kumimoji="0" lang="en-US" altLang="ja-JP" sz="1000" b="1" kern="0" spc="300" dirty="0">
                <a:solidFill>
                  <a:srgbClr val="000048"/>
                </a:solidFill>
                <a:latin typeface="Meiryo" panose="020B0604030504040204" pitchFamily="34" charset="-128"/>
                <a:ea typeface="Meiryo" panose="020B0604030504040204" pitchFamily="34" charset="-128"/>
                <a:cs typeface="Calibri" panose="020F0502020204030204"/>
              </a:rPr>
              <a:t>1.5</a:t>
            </a:r>
            <a:r>
              <a:rPr lang="ja-JP" altLang="en-US" sz="1000" b="1" spc="300">
                <a:solidFill>
                  <a:srgbClr val="000048"/>
                </a:solidFill>
                <a:latin typeface="Meiryo" panose="020B0604030504040204" pitchFamily="34" charset="-128"/>
                <a:ea typeface="Meiryo" panose="020B0604030504040204" pitchFamily="34" charset="-128"/>
                <a:cs typeface="Calibri" panose="020F0502020204030204"/>
              </a:rPr>
              <a:t>か</a:t>
            </a:r>
            <a:r>
              <a:rPr kumimoji="0" lang="ja-JP" altLang="en-US" sz="1000" b="1" kern="0" spc="300">
                <a:solidFill>
                  <a:srgbClr val="000048"/>
                </a:solidFill>
                <a:latin typeface="Meiryo" panose="020B0604030504040204" pitchFamily="34" charset="-128"/>
                <a:ea typeface="Meiryo" panose="020B0604030504040204" pitchFamily="34" charset="-128"/>
                <a:cs typeface="Calibri" panose="020F0502020204030204"/>
              </a:rPr>
              <a:t>月、</a:t>
            </a:r>
            <a:r>
              <a:rPr lang="ja-JP" altLang="en-US" sz="1000" b="1" spc="300">
                <a:solidFill>
                  <a:srgbClr val="000048"/>
                </a:solidFill>
                <a:latin typeface="Meiryo" panose="020B0604030504040204" pitchFamily="34" charset="-128"/>
                <a:ea typeface="Meiryo" panose="020B0604030504040204" pitchFamily="34" charset="-128"/>
                <a:cs typeface="Calibri" panose="020F0502020204030204"/>
              </a:rPr>
              <a:t>スポンサードコンテンツ</a:t>
            </a:r>
            <a:r>
              <a:rPr kumimoji="0" lang="ja-JP" altLang="en-US" sz="1000" b="1" kern="0" spc="300">
                <a:solidFill>
                  <a:srgbClr val="000048"/>
                </a:solidFill>
                <a:latin typeface="Meiryo" panose="020B0604030504040204" pitchFamily="34" charset="-128"/>
                <a:ea typeface="Meiryo" panose="020B0604030504040204" pitchFamily="34" charset="-128"/>
                <a:cs typeface="Calibri" panose="020F0502020204030204"/>
              </a:rPr>
              <a:t>：</a:t>
            </a:r>
            <a:r>
              <a:rPr kumimoji="0" lang="en-US" altLang="ja-JP" sz="1000" b="1" kern="0" spc="300" dirty="0">
                <a:solidFill>
                  <a:srgbClr val="000048"/>
                </a:solidFill>
                <a:latin typeface="Meiryo" panose="020B0604030504040204" pitchFamily="34" charset="-128"/>
                <a:ea typeface="Meiryo" panose="020B0604030504040204" pitchFamily="34" charset="-128"/>
                <a:cs typeface="Calibri" panose="020F0502020204030204"/>
              </a:rPr>
              <a:t>2</a:t>
            </a:r>
            <a:r>
              <a:rPr lang="ja-JP" altLang="en-US" sz="1000" b="1" spc="300">
                <a:solidFill>
                  <a:srgbClr val="000048"/>
                </a:solidFill>
                <a:latin typeface="Meiryo" panose="020B0604030504040204" pitchFamily="34" charset="-128"/>
                <a:ea typeface="Meiryo" panose="020B0604030504040204" pitchFamily="34" charset="-128"/>
                <a:cs typeface="Calibri" panose="020F0502020204030204"/>
              </a:rPr>
              <a:t>か</a:t>
            </a:r>
            <a:r>
              <a:rPr kumimoji="0" lang="ja-JP" altLang="en-US" sz="1000" b="1" kern="0" spc="300">
                <a:solidFill>
                  <a:srgbClr val="000048"/>
                </a:solidFill>
                <a:latin typeface="Meiryo" panose="020B0604030504040204" pitchFamily="34" charset="-128"/>
                <a:ea typeface="Meiryo" panose="020B0604030504040204" pitchFamily="34" charset="-128"/>
                <a:cs typeface="Calibri" panose="020F0502020204030204"/>
              </a:rPr>
              <a:t>月</a:t>
            </a:r>
            <a:endParaRPr kumimoji="0" lang="en-US" altLang="ja-JP" sz="1000" b="1" kern="0" spc="300" dirty="0">
              <a:solidFill>
                <a:srgbClr val="000048"/>
              </a:solidFill>
              <a:highlight>
                <a:srgbClr val="FFFF00"/>
              </a:highlight>
              <a:latin typeface="Meiryo" panose="020B0604030504040204" pitchFamily="34" charset="-128"/>
              <a:ea typeface="Meiryo" panose="020B0604030504040204" pitchFamily="34" charset="-128"/>
              <a:cs typeface="Calibri" panose="020F0502020204030204"/>
            </a:endParaRPr>
          </a:p>
        </p:txBody>
      </p:sp>
    </p:spTree>
    <p:extLst>
      <p:ext uri="{BB962C8B-B14F-4D97-AF65-F5344CB8AC3E}">
        <p14:creationId xmlns:p14="http://schemas.microsoft.com/office/powerpoint/2010/main" val="2691035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Google Shape;148;p2"/>
          <p:cNvSpPr txBox="1"/>
          <p:nvPr/>
        </p:nvSpPr>
        <p:spPr>
          <a:xfrm>
            <a:off x="1936878" y="1895392"/>
            <a:ext cx="2507303" cy="360040"/>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0D0D0D"/>
              </a:buClr>
              <a:buSzPts val="1800"/>
              <a:buFont typeface="Arial"/>
              <a:buNone/>
            </a:pPr>
            <a:r>
              <a:rPr lang="ja-JP" sz="1800" b="1" i="0" u="none" strike="noStrike" cap="none">
                <a:solidFill>
                  <a:srgbClr val="0D0D0D"/>
                </a:solidFill>
                <a:latin typeface="Calibri"/>
                <a:ea typeface="Calibri"/>
                <a:cs typeface="Calibri"/>
                <a:sym typeface="Calibri"/>
              </a:rPr>
              <a:t>概要</a:t>
            </a:r>
            <a:endParaRPr/>
          </a:p>
        </p:txBody>
      </p:sp>
      <p:sp>
        <p:nvSpPr>
          <p:cNvPr id="149" name="Google Shape;149;p2"/>
          <p:cNvSpPr txBox="1"/>
          <p:nvPr/>
        </p:nvSpPr>
        <p:spPr>
          <a:xfrm>
            <a:off x="1936878" y="2829458"/>
            <a:ext cx="2507303" cy="360040"/>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0D0D0D"/>
              </a:buClr>
              <a:buSzPts val="1800"/>
              <a:buFont typeface="Arial"/>
              <a:buNone/>
            </a:pPr>
            <a:r>
              <a:rPr lang="ja-JP" sz="1800" b="1" i="0" u="none" strike="noStrike" cap="none">
                <a:solidFill>
                  <a:srgbClr val="0D0D0D"/>
                </a:solidFill>
                <a:latin typeface="Calibri"/>
                <a:ea typeface="Calibri"/>
                <a:cs typeface="Calibri"/>
                <a:sym typeface="Calibri"/>
              </a:rPr>
              <a:t>商品スペック</a:t>
            </a:r>
            <a:endParaRPr/>
          </a:p>
        </p:txBody>
      </p:sp>
      <p:sp>
        <p:nvSpPr>
          <p:cNvPr id="150" name="Google Shape;150;p2"/>
          <p:cNvSpPr txBox="1"/>
          <p:nvPr/>
        </p:nvSpPr>
        <p:spPr>
          <a:xfrm>
            <a:off x="1936878" y="3763521"/>
            <a:ext cx="2507303" cy="360040"/>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rgbClr val="0D0D0D"/>
              </a:buClr>
              <a:buSzPts val="1800"/>
              <a:buFont typeface="Arial"/>
              <a:buNone/>
            </a:pPr>
            <a:r>
              <a:rPr lang="ja-JP" sz="1800" b="1" i="0" u="none" strike="noStrike" cap="none">
                <a:solidFill>
                  <a:srgbClr val="0D0D0D"/>
                </a:solidFill>
                <a:latin typeface="Calibri"/>
                <a:ea typeface="Calibri"/>
                <a:cs typeface="Calibri"/>
                <a:sym typeface="Calibri"/>
              </a:rPr>
              <a:t>その他・注意事項</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4211FF-85E8-A218-6020-619AF6051FE9}"/>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C2C7C0BA-21C4-B19C-CF69-6D2BB6EDC6FE}"/>
              </a:ext>
            </a:extLst>
          </p:cNvPr>
          <p:cNvSpPr>
            <a:spLocks noGrp="1"/>
          </p:cNvSpPr>
          <p:nvPr>
            <p:ph type="body" sz="quarter" idx="12"/>
          </p:nvPr>
        </p:nvSpPr>
        <p:spPr/>
        <p:txBody>
          <a:bodyPr/>
          <a:lstStyle/>
          <a:p>
            <a:pPr marL="0" indent="0">
              <a:buNone/>
            </a:pPr>
            <a:r>
              <a:rPr kumimoji="1" lang="ja-JP" altLang="en-US" dirty="0"/>
              <a:t>その他</a:t>
            </a:r>
            <a:br>
              <a:rPr kumimoji="1" lang="en-US" altLang="ja-JP" dirty="0"/>
            </a:br>
            <a:r>
              <a:rPr lang="ja-JP" altLang="en-US" dirty="0"/>
              <a:t>注意事項</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607070A4-26F2-9433-1486-9946A9C36BAD}"/>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102714" y="77808"/>
            <a:ext cx="406572" cy="405674"/>
          </a:xfrm>
        </p:spPr>
      </p:pic>
      <p:sp>
        <p:nvSpPr>
          <p:cNvPr id="7" name="テキスト プレースホルダー 3">
            <a:extLst>
              <a:ext uri="{FF2B5EF4-FFF2-40B4-BE49-F238E27FC236}">
                <a16:creationId xmlns:a16="http://schemas.microsoft.com/office/drawing/2014/main" id="{3E0FBE0D-70F5-EA23-9E18-627382D647DB}"/>
              </a:ext>
            </a:extLst>
          </p:cNvPr>
          <p:cNvSpPr txBox="1">
            <a:spLocks/>
          </p:cNvSpPr>
          <p:nvPr/>
        </p:nvSpPr>
        <p:spPr>
          <a:xfrm>
            <a:off x="2027548" y="229080"/>
            <a:ext cx="8136904" cy="335028"/>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lang="ja-JP" altLang="en-US" dirty="0">
                <a:solidFill>
                  <a:srgbClr val="000048"/>
                </a:solidFill>
                <a:latin typeface="+mn-ea"/>
                <a:ea typeface="+mn-ea"/>
              </a:rPr>
              <a:t>実施フロー</a:t>
            </a:r>
            <a:endParaRPr kumimoji="1" lang="ja-JP" altLang="en-US" b="1" i="0" u="none" strike="noStrike" kern="1200" cap="none" spc="0" normalizeH="0" baseline="0" noProof="0" dirty="0">
              <a:ln>
                <a:noFill/>
              </a:ln>
              <a:solidFill>
                <a:srgbClr val="000048"/>
              </a:solidFill>
              <a:effectLst/>
              <a:uLnTx/>
              <a:uFillTx/>
              <a:latin typeface="+mn-ea"/>
              <a:ea typeface="+mn-ea"/>
              <a:cs typeface="+mn-cs"/>
            </a:endParaRPr>
          </a:p>
        </p:txBody>
      </p:sp>
      <p:sp>
        <p:nvSpPr>
          <p:cNvPr id="8" name="テキスト ボックス 7">
            <a:extLst>
              <a:ext uri="{FF2B5EF4-FFF2-40B4-BE49-F238E27FC236}">
                <a16:creationId xmlns:a16="http://schemas.microsoft.com/office/drawing/2014/main" id="{23B53D9F-407F-1087-E4F5-193B9A69F6DB}"/>
              </a:ext>
            </a:extLst>
          </p:cNvPr>
          <p:cNvSpPr txBox="1"/>
          <p:nvPr/>
        </p:nvSpPr>
        <p:spPr>
          <a:xfrm>
            <a:off x="1139547" y="1547539"/>
            <a:ext cx="9358279" cy="1543115"/>
          </a:xfrm>
          <a:prstGeom prst="rect">
            <a:avLst/>
          </a:prstGeom>
          <a:noFill/>
        </p:spPr>
        <p:txBody>
          <a:bodyPr wrap="square" lIns="0" tIns="0" rIns="0" bIns="0">
            <a:spAutoFit/>
          </a:bodyPr>
          <a:lstStyle/>
          <a:p>
            <a:pPr marL="108000" indent="-108000" eaLnBrk="1" fontAlgn="auto" hangingPunct="1">
              <a:lnSpc>
                <a:spcPct val="120000"/>
              </a:lnSpc>
              <a:spcBef>
                <a:spcPts val="0"/>
              </a:spcBef>
              <a:spcAft>
                <a:spcPts val="0"/>
              </a:spcAft>
              <a:defRPr/>
            </a:pPr>
            <a:r>
              <a:rPr kumimoji="0" lang="en-US" altLang="ja-JP" sz="1050" kern="0" dirty="0">
                <a:solidFill>
                  <a:srgbClr val="0D0D0D"/>
                </a:solidFill>
                <a:latin typeface="+mn-ea"/>
                <a:ea typeface="+mn-ea"/>
              </a:rPr>
              <a:t>※</a:t>
            </a:r>
            <a:r>
              <a:rPr kumimoji="0" lang="ja-JP" altLang="en-US" sz="1050" kern="0" dirty="0">
                <a:solidFill>
                  <a:srgbClr val="0D0D0D"/>
                </a:solidFill>
                <a:latin typeface="+mn-ea"/>
                <a:ea typeface="+mn-ea"/>
              </a:rPr>
              <a:t>工程で弊社内確認を行います。社内指摘事項は、広告主様側で特別な理由がない限り修正いたします。 </a:t>
            </a:r>
            <a:endParaRPr kumimoji="0" lang="en-US" altLang="ja-JP" sz="1050" kern="0" dirty="0">
              <a:solidFill>
                <a:srgbClr val="0D0D0D"/>
              </a:solidFill>
              <a:latin typeface="+mn-ea"/>
              <a:ea typeface="+mn-ea"/>
            </a:endParaRPr>
          </a:p>
          <a:p>
            <a:pPr marL="108000" indent="-108000" eaLnBrk="1" fontAlgn="auto" hangingPunct="1">
              <a:lnSpc>
                <a:spcPct val="120000"/>
              </a:lnSpc>
              <a:spcBef>
                <a:spcPts val="0"/>
              </a:spcBef>
              <a:spcAft>
                <a:spcPts val="0"/>
              </a:spcAft>
              <a:defRPr/>
            </a:pPr>
            <a:r>
              <a:rPr kumimoji="0" lang="en-US" altLang="ja-JP" sz="1050" kern="0" dirty="0">
                <a:solidFill>
                  <a:srgbClr val="0D0D0D"/>
                </a:solidFill>
                <a:latin typeface="+mn-ea"/>
                <a:ea typeface="+mn-ea"/>
              </a:rPr>
              <a:t>※</a:t>
            </a:r>
            <a:r>
              <a:rPr kumimoji="0" lang="ja-JP" altLang="en-US" sz="1050" kern="0" dirty="0">
                <a:solidFill>
                  <a:srgbClr val="0D0D0D"/>
                </a:solidFill>
                <a:latin typeface="+mn-ea"/>
                <a:ea typeface="+mn-ea"/>
              </a:rPr>
              <a:t>薬機法など、法的な規制がかかる商品、プロモーションでは、制作期間が増加する場合があります。</a:t>
            </a:r>
            <a:endParaRPr kumimoji="0" lang="en-US" altLang="ja-JP" sz="1050" kern="0" dirty="0">
              <a:solidFill>
                <a:srgbClr val="0D0D0D"/>
              </a:solidFill>
              <a:latin typeface="+mn-ea"/>
              <a:ea typeface="+mn-ea"/>
            </a:endParaRPr>
          </a:p>
          <a:p>
            <a:pPr marL="108000" indent="-108000" eaLnBrk="1" fontAlgn="auto" hangingPunct="1">
              <a:lnSpc>
                <a:spcPct val="120000"/>
              </a:lnSpc>
              <a:spcBef>
                <a:spcPts val="0"/>
              </a:spcBef>
              <a:spcAft>
                <a:spcPts val="0"/>
              </a:spcAft>
              <a:defRPr/>
            </a:pPr>
            <a:r>
              <a:rPr kumimoji="0" lang="en-US" altLang="ja-JP" sz="1050" kern="0" dirty="0">
                <a:solidFill>
                  <a:srgbClr val="0D0D0D"/>
                </a:solidFill>
                <a:latin typeface="+mn-ea"/>
                <a:ea typeface="+mn-ea"/>
              </a:rPr>
              <a:t>※</a:t>
            </a:r>
            <a:r>
              <a:rPr kumimoji="0" lang="ja-JP" altLang="en-US" sz="1050" kern="0" dirty="0">
                <a:solidFill>
                  <a:srgbClr val="0D0D0D"/>
                </a:solidFill>
                <a:latin typeface="+mn-ea"/>
                <a:ea typeface="+mn-ea"/>
              </a:rPr>
              <a:t>企画や取材等の内容によって、制作期間が変動します。実施が確定した段階で正式なスケジュールを広告主様に提出し、こちらの確認回数や期間にしたがって進行いただきます。ただし、制作の進捗状況により進行途中でスケジュールを変更させていただく場合があります。</a:t>
            </a:r>
            <a:endParaRPr kumimoji="0" lang="en-US" altLang="ja-JP" sz="1050" kern="0" dirty="0">
              <a:solidFill>
                <a:srgbClr val="0D0D0D"/>
              </a:solidFill>
              <a:latin typeface="+mn-ea"/>
              <a:ea typeface="+mn-ea"/>
            </a:endParaRPr>
          </a:p>
          <a:p>
            <a:pPr marL="108000" indent="-108000" eaLnBrk="1" fontAlgn="auto" hangingPunct="1">
              <a:lnSpc>
                <a:spcPct val="120000"/>
              </a:lnSpc>
              <a:spcBef>
                <a:spcPts val="0"/>
              </a:spcBef>
              <a:spcAft>
                <a:spcPts val="0"/>
              </a:spcAft>
              <a:defRPr/>
            </a:pPr>
            <a:r>
              <a:rPr lang="en-US" altLang="ja-JP" sz="1050" dirty="0">
                <a:latin typeface="+mn-ea"/>
                <a:ea typeface="+mn-ea"/>
              </a:rPr>
              <a:t>※</a:t>
            </a:r>
            <a:r>
              <a:rPr lang="ja-JP" altLang="en-US" sz="1050" dirty="0">
                <a:latin typeface="+mn-ea"/>
                <a:ea typeface="+mn-ea"/>
              </a:rPr>
              <a:t>本企画のご提案および記事制作にあたり、ご提供いただいた情報（企画概要、取材内容等）の一部を生成</a:t>
            </a:r>
            <a:r>
              <a:rPr lang="en-US" altLang="ja-JP" sz="1050" dirty="0">
                <a:latin typeface="+mn-ea"/>
                <a:ea typeface="+mn-ea"/>
              </a:rPr>
              <a:t>AI</a:t>
            </a:r>
            <a:r>
              <a:rPr lang="ja-JP" altLang="en-US" sz="1050" dirty="0">
                <a:latin typeface="+mn-ea"/>
                <a:ea typeface="+mn-ea"/>
              </a:rPr>
              <a:t>サービスに入力し、活用させていただく場合がございます。利用する生成</a:t>
            </a:r>
            <a:r>
              <a:rPr lang="en-US" altLang="ja-JP" sz="1050" dirty="0">
                <a:latin typeface="+mn-ea"/>
                <a:ea typeface="+mn-ea"/>
              </a:rPr>
              <a:t>AI</a:t>
            </a:r>
            <a:r>
              <a:rPr lang="ja-JP" altLang="en-US" sz="1050" dirty="0">
                <a:latin typeface="+mn-ea"/>
                <a:ea typeface="+mn-ea"/>
              </a:rPr>
              <a:t>サービスは、入力された情報が</a:t>
            </a:r>
            <a:r>
              <a:rPr lang="en-US" altLang="ja-JP" sz="1050" dirty="0">
                <a:latin typeface="+mn-ea"/>
                <a:ea typeface="+mn-ea"/>
              </a:rPr>
              <a:t>AI</a:t>
            </a:r>
            <a:r>
              <a:rPr lang="ja-JP" altLang="en-US" sz="1050" dirty="0">
                <a:latin typeface="+mn-ea"/>
                <a:ea typeface="+mn-ea"/>
              </a:rPr>
              <a:t>の学習に利用されることや貴社の許可なく第三者に開示されることはないことを確認しております。その他情報の取り扱いについては、</a:t>
            </a:r>
            <a:r>
              <a:rPr lang="en-US" altLang="ja-JP" sz="1050" dirty="0">
                <a:latin typeface="+mn-ea"/>
                <a:ea typeface="+mn-ea"/>
              </a:rPr>
              <a:t>LINE</a:t>
            </a:r>
            <a:r>
              <a:rPr lang="ja-JP" altLang="en-US" sz="1050" dirty="0">
                <a:latin typeface="+mn-ea"/>
                <a:ea typeface="+mn-ea"/>
              </a:rPr>
              <a:t>ヤフープライバシーポリシー（</a:t>
            </a:r>
            <a:r>
              <a:rPr lang="en-US" altLang="ja-JP" sz="1050" dirty="0">
                <a:latin typeface="+mn-ea"/>
                <a:ea typeface="+mn-ea"/>
              </a:rPr>
              <a:t>https://www.lycorp.co.jp/ja/company/privacypolicy/</a:t>
            </a:r>
            <a:r>
              <a:rPr lang="ja-JP" altLang="en-US" sz="1050" dirty="0">
                <a:latin typeface="+mn-ea"/>
                <a:ea typeface="+mn-ea"/>
              </a:rPr>
              <a:t>）の定めに従って、適切に管理いたします。あらかじめご了承くださいますようお願い申し上げます。</a:t>
            </a:r>
          </a:p>
        </p:txBody>
      </p:sp>
    </p:spTree>
    <p:extLst>
      <p:ext uri="{BB962C8B-B14F-4D97-AF65-F5344CB8AC3E}">
        <p14:creationId xmlns:p14="http://schemas.microsoft.com/office/powerpoint/2010/main" val="34801193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7BC722A8-7AF7-CE59-E416-896404679F67}"/>
              </a:ext>
            </a:extLst>
          </p:cNvPr>
          <p:cNvSpPr>
            <a:spLocks noGrp="1"/>
          </p:cNvSpPr>
          <p:nvPr>
            <p:ph type="body" sz="quarter" idx="12"/>
          </p:nvPr>
        </p:nvSpPr>
        <p:spPr/>
        <p:txBody>
          <a:bodyPr/>
          <a:lstStyle/>
          <a:p>
            <a:pPr marL="0" indent="0">
              <a:buNone/>
            </a:pPr>
            <a:r>
              <a:rPr kumimoji="1" lang="ja-JP" altLang="en-US" dirty="0"/>
              <a:t>その他</a:t>
            </a:r>
            <a:br>
              <a:rPr kumimoji="1" lang="en-US" altLang="ja-JP" dirty="0"/>
            </a:br>
            <a:r>
              <a:rPr lang="ja-JP" altLang="en-US" dirty="0"/>
              <a:t>注意事項</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16C718F1-6086-FBE6-C43B-A3F5FDEA67CB}"/>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102714" y="77808"/>
            <a:ext cx="406572" cy="405674"/>
          </a:xfrm>
        </p:spPr>
      </p:pic>
      <p:sp>
        <p:nvSpPr>
          <p:cNvPr id="5" name="テキスト プレースホルダー 3">
            <a:extLst>
              <a:ext uri="{FF2B5EF4-FFF2-40B4-BE49-F238E27FC236}">
                <a16:creationId xmlns:a16="http://schemas.microsoft.com/office/drawing/2014/main" id="{810D5E1F-B946-91AB-5251-8A10FB1C9DDE}"/>
              </a:ext>
            </a:extLst>
          </p:cNvPr>
          <p:cNvSpPr>
            <a:spLocks noGrp="1"/>
          </p:cNvSpPr>
          <p:nvPr>
            <p:ph type="body" sz="quarter" idx="10"/>
          </p:nvPr>
        </p:nvSpPr>
        <p:spPr>
          <a:xfrm>
            <a:off x="1887808" y="252000"/>
            <a:ext cx="8136904" cy="335028"/>
          </a:xfrm>
        </p:spPr>
        <p:txBody>
          <a:bodyPr/>
          <a:lstStyle/>
          <a:p>
            <a:r>
              <a:rPr lang="ja-JP" altLang="en-US" dirty="0"/>
              <a:t>企画ページの制作・掲載のお申し込み方法</a:t>
            </a:r>
          </a:p>
        </p:txBody>
      </p:sp>
      <p:sp>
        <p:nvSpPr>
          <p:cNvPr id="14" name="タイトル 2">
            <a:extLst>
              <a:ext uri="{FF2B5EF4-FFF2-40B4-BE49-F238E27FC236}">
                <a16:creationId xmlns:a16="http://schemas.microsoft.com/office/drawing/2014/main" id="{5C7689EA-8886-7C17-4792-A8AF1FFB398A}"/>
              </a:ext>
            </a:extLst>
          </p:cNvPr>
          <p:cNvSpPr txBox="1">
            <a:spLocks/>
          </p:cNvSpPr>
          <p:nvPr/>
        </p:nvSpPr>
        <p:spPr>
          <a:xfrm>
            <a:off x="479425" y="1044507"/>
            <a:ext cx="11263396" cy="1948950"/>
          </a:xfrm>
          <a:prstGeom prst="rect">
            <a:avLst/>
          </a:prstGeom>
        </p:spPr>
        <p:txBody>
          <a:bodyPr vert="horz" wrap="square" lIns="0" tIns="0" rIns="0" bIns="0" rtlCol="0" anchor="t">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a:lnSpc>
                <a:spcPct val="120000"/>
              </a:lnSpc>
              <a:defRPr/>
            </a:pPr>
            <a:r>
              <a:rPr lang="en-US" altLang="ja-JP" sz="1400" dirty="0">
                <a:solidFill>
                  <a:srgbClr val="0D0D0D"/>
                </a:solidFill>
                <a:latin typeface="メイリオ" panose="020B0604030504040204" pitchFamily="50" charset="-128"/>
                <a:ea typeface="メイリオ" panose="020B0604030504040204" pitchFamily="50" charset="-128"/>
              </a:rPr>
              <a:t>※</a:t>
            </a:r>
            <a:r>
              <a:rPr lang="ja-JP" altLang="en-US" sz="1400" dirty="0">
                <a:solidFill>
                  <a:srgbClr val="0D0D0D"/>
                </a:solidFill>
                <a:latin typeface="メイリオ" panose="020B0604030504040204" pitchFamily="50" charset="-128"/>
                <a:ea typeface="メイリオ" panose="020B0604030504040204" pitchFamily="50" charset="-128"/>
              </a:rPr>
              <a:t>広告主様の代理人となる代理店様によっては、本商品をお申し込みいただけない場合がございますので、</a:t>
            </a: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r>
              <a:rPr lang="ja-JP" altLang="en-US" sz="1400" dirty="0">
                <a:solidFill>
                  <a:srgbClr val="0D0D0D"/>
                </a:solidFill>
                <a:latin typeface="メイリオ" panose="020B0604030504040204" pitchFamily="50" charset="-128"/>
                <a:ea typeface="メイリオ" panose="020B0604030504040204" pitchFamily="50" charset="-128"/>
              </a:rPr>
              <a:t>　お申し込み前に弊社担当営業までお問い合わせください。</a:t>
            </a: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r>
              <a:rPr lang="ja-JP" altLang="en-US" sz="1400" dirty="0">
                <a:solidFill>
                  <a:srgbClr val="0D0D0D"/>
                </a:solidFill>
                <a:latin typeface="メイリオ" panose="020B0604030504040204" pitchFamily="50" charset="-128"/>
                <a:ea typeface="メイリオ" panose="020B0604030504040204" pitchFamily="50" charset="-128"/>
              </a:rPr>
              <a:t>企画ページの制作・掲載については、以下のフローに沿ってお申し込みの上、</a:t>
            </a:r>
            <a:r>
              <a:rPr lang="ja-JP" altLang="en-US" sz="1400" dirty="0">
                <a:solidFill>
                  <a:srgbClr val="C9002C"/>
                </a:solidFill>
                <a:latin typeface="メイリオ" panose="020B0604030504040204" pitchFamily="50" charset="-128"/>
                <a:ea typeface="メイリオ" panose="020B0604030504040204" pitchFamily="50" charset="-128"/>
              </a:rPr>
              <a:t>クリエイティブ制作委託約款の第</a:t>
            </a:r>
            <a:r>
              <a:rPr lang="en-US" altLang="ja-JP" sz="1400" dirty="0">
                <a:solidFill>
                  <a:srgbClr val="C9002C"/>
                </a:solidFill>
                <a:latin typeface="メイリオ" panose="020B0604030504040204" pitchFamily="50" charset="-128"/>
                <a:ea typeface="メイリオ" panose="020B0604030504040204" pitchFamily="50" charset="-128"/>
              </a:rPr>
              <a:t>9</a:t>
            </a:r>
            <a:r>
              <a:rPr lang="ja-JP" altLang="en-US" sz="1400" dirty="0">
                <a:solidFill>
                  <a:srgbClr val="C9002C"/>
                </a:solidFill>
                <a:latin typeface="メイリオ" panose="020B0604030504040204" pitchFamily="50" charset="-128"/>
                <a:ea typeface="メイリオ" panose="020B0604030504040204" pitchFamily="50" charset="-128"/>
              </a:rPr>
              <a:t>条第</a:t>
            </a:r>
            <a:r>
              <a:rPr lang="en-US" altLang="ja-JP" sz="1400" dirty="0">
                <a:solidFill>
                  <a:srgbClr val="C9002C"/>
                </a:solidFill>
                <a:latin typeface="メイリオ" panose="020B0604030504040204" pitchFamily="50" charset="-128"/>
                <a:ea typeface="メイリオ" panose="020B0604030504040204" pitchFamily="50" charset="-128"/>
              </a:rPr>
              <a:t>1</a:t>
            </a:r>
            <a:r>
              <a:rPr lang="ja-JP" altLang="en-US" sz="1400" dirty="0">
                <a:solidFill>
                  <a:srgbClr val="C9002C"/>
                </a:solidFill>
                <a:latin typeface="メイリオ" panose="020B0604030504040204" pitchFamily="50" charset="-128"/>
                <a:ea typeface="メイリオ" panose="020B0604030504040204" pitchFamily="50" charset="-128"/>
              </a:rPr>
              <a:t>項</a:t>
            </a:r>
            <a:r>
              <a:rPr lang="en-US" altLang="ja-JP" sz="1400" dirty="0">
                <a:solidFill>
                  <a:srgbClr val="C9002C"/>
                </a:solidFill>
                <a:latin typeface="メイリオ" panose="020B0604030504040204" pitchFamily="50" charset="-128"/>
                <a:ea typeface="メイリオ" panose="020B0604030504040204" pitchFamily="50" charset="-128"/>
              </a:rPr>
              <a:t>(2)</a:t>
            </a:r>
            <a:r>
              <a:rPr lang="ja-JP" altLang="en-US" sz="1400" dirty="0">
                <a:solidFill>
                  <a:srgbClr val="C9002C"/>
                </a:solidFill>
                <a:latin typeface="メイリオ" panose="020B0604030504040204" pitchFamily="50" charset="-128"/>
                <a:ea typeface="メイリオ" panose="020B0604030504040204" pitchFamily="50" charset="-128"/>
              </a:rPr>
              <a:t>支払条件</a:t>
            </a:r>
            <a:r>
              <a:rPr lang="en-US" altLang="ja-JP" sz="1400" dirty="0">
                <a:solidFill>
                  <a:srgbClr val="C9002C"/>
                </a:solidFill>
                <a:latin typeface="メイリオ" panose="020B0604030504040204" pitchFamily="50" charset="-128"/>
                <a:ea typeface="メイリオ" panose="020B0604030504040204" pitchFamily="50" charset="-128"/>
              </a:rPr>
              <a:t>2</a:t>
            </a:r>
            <a:r>
              <a:rPr lang="ja-JP" altLang="en-US" sz="1400" dirty="0">
                <a:solidFill>
                  <a:srgbClr val="0D0D0D"/>
                </a:solidFill>
                <a:latin typeface="メイリオ" panose="020B0604030504040204" pitchFamily="50" charset="-128"/>
                <a:ea typeface="メイリオ" panose="020B0604030504040204" pitchFamily="50" charset="-128"/>
              </a:rPr>
              <a:t>に</a:t>
            </a: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r>
              <a:rPr lang="ja-JP" altLang="en-US" sz="1400" dirty="0">
                <a:solidFill>
                  <a:srgbClr val="0D0D0D"/>
                </a:solidFill>
                <a:latin typeface="メイリオ" panose="020B0604030504040204" pitchFamily="50" charset="-128"/>
                <a:ea typeface="メイリオ" panose="020B0604030504040204" pitchFamily="50" charset="-128"/>
              </a:rPr>
              <a:t>したがってお支払いいただきます。また、広告配信のお申し込みが必要な場合、広告配信については別途広告管理ツールにてお申し込み</a:t>
            </a: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r>
              <a:rPr lang="ja-JP" altLang="en-US" sz="1400" dirty="0">
                <a:solidFill>
                  <a:srgbClr val="0D0D0D"/>
                </a:solidFill>
                <a:latin typeface="メイリオ" panose="020B0604030504040204" pitchFamily="50" charset="-128"/>
                <a:ea typeface="メイリオ" panose="020B0604030504040204" pitchFamily="50" charset="-128"/>
              </a:rPr>
              <a:t>いただくこととなりますので、当該広告商品のお申し込み方法をご確認ください。</a:t>
            </a:r>
            <a:endParaRPr lang="en-US" altLang="ja-JP" sz="1400" dirty="0">
              <a:solidFill>
                <a:srgbClr val="0D0D0D"/>
              </a:solidFill>
              <a:latin typeface="メイリオ" panose="020B0604030504040204" pitchFamily="50" charset="-128"/>
              <a:ea typeface="メイリオ" panose="020B0604030504040204" pitchFamily="50" charset="-128"/>
            </a:endParaRPr>
          </a:p>
          <a:p>
            <a:pPr>
              <a:lnSpc>
                <a:spcPct val="120000"/>
              </a:lnSpc>
              <a:defRPr/>
            </a:pPr>
            <a:r>
              <a:rPr lang="ja-JP" altLang="en-US" sz="1400" dirty="0">
                <a:solidFill>
                  <a:srgbClr val="0D0D0D"/>
                </a:solidFill>
                <a:latin typeface="メイリオ" panose="020B0604030504040204" pitchFamily="50" charset="-128"/>
                <a:ea typeface="メイリオ" panose="020B0604030504040204" pitchFamily="50" charset="-128"/>
              </a:rPr>
              <a:t>お申し込みのマニュアル資料「</a:t>
            </a:r>
            <a:r>
              <a:rPr lang="en-US" altLang="ja-JP" sz="1400" dirty="0">
                <a:solidFill>
                  <a:srgbClr val="0D0D0D"/>
                </a:solidFill>
                <a:latin typeface="メイリオ" panose="020B0604030504040204" pitchFamily="50" charset="-128"/>
                <a:ea typeface="メイリオ" panose="020B0604030504040204" pitchFamily="50" charset="-128"/>
                <a:hlinkClick r:id="rId3"/>
              </a:rPr>
              <a:t>LINE Biz Process Manager </a:t>
            </a:r>
            <a:r>
              <a:rPr lang="ja-JP" altLang="en-US" sz="1400" dirty="0">
                <a:solidFill>
                  <a:srgbClr val="0D0D0D"/>
                </a:solidFill>
                <a:latin typeface="メイリオ" panose="020B0604030504040204" pitchFamily="50" charset="-128"/>
                <a:ea typeface="メイリオ" panose="020B0604030504040204" pitchFamily="50" charset="-128"/>
                <a:hlinkClick r:id="rId3"/>
              </a:rPr>
              <a:t>操作マニュアル</a:t>
            </a:r>
            <a:r>
              <a:rPr lang="ja-JP" altLang="en-US" sz="1400" dirty="0">
                <a:solidFill>
                  <a:srgbClr val="0D0D0D"/>
                </a:solidFill>
                <a:latin typeface="メイリオ" panose="020B0604030504040204" pitchFamily="50" charset="-128"/>
                <a:ea typeface="メイリオ" panose="020B0604030504040204" pitchFamily="50" charset="-128"/>
              </a:rPr>
              <a:t>」も併せてご参照ください。</a:t>
            </a:r>
            <a:endParaRPr lang="en-US" altLang="ja-JP" sz="1200" dirty="0">
              <a:solidFill>
                <a:srgbClr val="0D0D0D"/>
              </a:solidFill>
              <a:latin typeface="メイリオ" panose="020B0604030504040204" pitchFamily="50" charset="-128"/>
              <a:ea typeface="メイリオ" panose="020B0604030504040204" pitchFamily="50" charset="-128"/>
            </a:endParaRPr>
          </a:p>
        </p:txBody>
      </p:sp>
      <p:sp>
        <p:nvSpPr>
          <p:cNvPr id="15" name="正方形/長方形 14">
            <a:extLst>
              <a:ext uri="{FF2B5EF4-FFF2-40B4-BE49-F238E27FC236}">
                <a16:creationId xmlns:a16="http://schemas.microsoft.com/office/drawing/2014/main" id="{45CED85D-1A64-D8FA-742A-8D865FB3FBFB}"/>
              </a:ext>
            </a:extLst>
          </p:cNvPr>
          <p:cNvSpPr/>
          <p:nvPr/>
        </p:nvSpPr>
        <p:spPr>
          <a:xfrm>
            <a:off x="623394" y="4852308"/>
            <a:ext cx="11089179" cy="943443"/>
          </a:xfrm>
          <a:prstGeom prst="rect">
            <a:avLst/>
          </a:prstGeom>
          <a:solidFill>
            <a:srgbClr val="FFFFFF"/>
          </a:solidFill>
          <a:ln w="9525" cap="flat" cmpd="sng" algn="ctr">
            <a:solidFill>
              <a:srgbClr val="656565"/>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sp>
        <p:nvSpPr>
          <p:cNvPr id="16" name="正方形/長方形 15">
            <a:extLst>
              <a:ext uri="{FF2B5EF4-FFF2-40B4-BE49-F238E27FC236}">
                <a16:creationId xmlns:a16="http://schemas.microsoft.com/office/drawing/2014/main" id="{35146C3A-E433-C6E8-4B41-D4C4DE7342B8}"/>
              </a:ext>
            </a:extLst>
          </p:cNvPr>
          <p:cNvSpPr/>
          <p:nvPr/>
        </p:nvSpPr>
        <p:spPr>
          <a:xfrm>
            <a:off x="623394" y="3589825"/>
            <a:ext cx="11089179" cy="943443"/>
          </a:xfrm>
          <a:prstGeom prst="rect">
            <a:avLst/>
          </a:prstGeom>
          <a:solidFill>
            <a:srgbClr val="FFFFFF"/>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grpSp>
        <p:nvGrpSpPr>
          <p:cNvPr id="17" name="グループ化 16">
            <a:extLst>
              <a:ext uri="{FF2B5EF4-FFF2-40B4-BE49-F238E27FC236}">
                <a16:creationId xmlns:a16="http://schemas.microsoft.com/office/drawing/2014/main" id="{E18D9D1B-BB3E-EEE5-929C-CD3AB56FD2B6}"/>
              </a:ext>
            </a:extLst>
          </p:cNvPr>
          <p:cNvGrpSpPr/>
          <p:nvPr/>
        </p:nvGrpSpPr>
        <p:grpSpPr>
          <a:xfrm>
            <a:off x="497907" y="4662865"/>
            <a:ext cx="885476" cy="1134053"/>
            <a:chOff x="455043" y="4012565"/>
            <a:chExt cx="885476" cy="1134053"/>
          </a:xfrm>
        </p:grpSpPr>
        <p:sp>
          <p:nvSpPr>
            <p:cNvPr id="18" name="直角三角形 17">
              <a:extLst>
                <a:ext uri="{FF2B5EF4-FFF2-40B4-BE49-F238E27FC236}">
                  <a16:creationId xmlns:a16="http://schemas.microsoft.com/office/drawing/2014/main" id="{808E31EE-2317-1936-D1D4-6F33CF6FB73E}"/>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sp>
          <p:nvSpPr>
            <p:cNvPr id="19" name="角丸四角形 82">
              <a:extLst>
                <a:ext uri="{FF2B5EF4-FFF2-40B4-BE49-F238E27FC236}">
                  <a16:creationId xmlns:a16="http://schemas.microsoft.com/office/drawing/2014/main" id="{FD8A6B4B-9C12-D148-5BF2-E5AA66297257}"/>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r>
                <a:rPr kumimoji="0" lang="ja-JP" altLang="en-US" sz="1200" b="1" kern="0">
                  <a:solidFill>
                    <a:srgbClr val="FFFFFF"/>
                  </a:solidFill>
                  <a:latin typeface="Meiryo" panose="020B0604030504040204" pitchFamily="34" charset="-128"/>
                </a:rPr>
                <a:t>代理店様</a:t>
              </a:r>
              <a:endParaRPr kumimoji="0" lang="ja-JP" altLang="en-US" sz="1200" b="1" kern="0" dirty="0">
                <a:solidFill>
                  <a:srgbClr val="FFFFFF"/>
                </a:solidFill>
                <a:latin typeface="Meiryo" panose="020B0604030504040204" pitchFamily="34" charset="-128"/>
              </a:endParaRPr>
            </a:p>
          </p:txBody>
        </p:sp>
      </p:grpSp>
      <p:sp>
        <p:nvSpPr>
          <p:cNvPr id="20" name="直角三角形 19">
            <a:extLst>
              <a:ext uri="{FF2B5EF4-FFF2-40B4-BE49-F238E27FC236}">
                <a16:creationId xmlns:a16="http://schemas.microsoft.com/office/drawing/2014/main" id="{159F47D4-79D9-06C0-7C4D-5C5C342979C0}"/>
              </a:ext>
            </a:extLst>
          </p:cNvPr>
          <p:cNvSpPr>
            <a:spLocks noChangeAspect="1"/>
          </p:cNvSpPr>
          <p:nvPr/>
        </p:nvSpPr>
        <p:spPr>
          <a:xfrm rot="10800000">
            <a:off x="1197343" y="4700303"/>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grpSp>
        <p:nvGrpSpPr>
          <p:cNvPr id="21" name="グループ化 20">
            <a:extLst>
              <a:ext uri="{FF2B5EF4-FFF2-40B4-BE49-F238E27FC236}">
                <a16:creationId xmlns:a16="http://schemas.microsoft.com/office/drawing/2014/main" id="{856E6A18-F542-5BF2-EBAE-F956A59887B2}"/>
              </a:ext>
            </a:extLst>
          </p:cNvPr>
          <p:cNvGrpSpPr/>
          <p:nvPr/>
        </p:nvGrpSpPr>
        <p:grpSpPr>
          <a:xfrm>
            <a:off x="497907" y="3402715"/>
            <a:ext cx="885476" cy="1130553"/>
            <a:chOff x="497907" y="3402715"/>
            <a:chExt cx="885476" cy="1130553"/>
          </a:xfrm>
        </p:grpSpPr>
        <p:sp>
          <p:nvSpPr>
            <p:cNvPr id="22" name="角丸四角形 75">
              <a:extLst>
                <a:ext uri="{FF2B5EF4-FFF2-40B4-BE49-F238E27FC236}">
                  <a16:creationId xmlns:a16="http://schemas.microsoft.com/office/drawing/2014/main" id="{D4E1E9D4-CDE1-B431-BAA2-641168CDD5B7}"/>
                </a:ext>
              </a:extLst>
            </p:cNvPr>
            <p:cNvSpPr/>
            <p:nvPr/>
          </p:nvSpPr>
          <p:spPr>
            <a:xfrm>
              <a:off x="497907" y="3402715"/>
              <a:ext cx="885476" cy="1036964"/>
            </a:xfrm>
            <a:prstGeom prst="roundRect">
              <a:avLst>
                <a:gd name="adj" fmla="val 2711"/>
              </a:avLst>
            </a:prstGeom>
            <a:solidFill>
              <a:srgbClr val="000048"/>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r>
                <a:rPr kumimoji="0" lang="en-US" altLang="ja-JP" sz="1200" b="1" kern="0" dirty="0">
                  <a:solidFill>
                    <a:srgbClr val="FFFFFF"/>
                  </a:solidFill>
                  <a:latin typeface="Meiryo" panose="020B0604030504040204" pitchFamily="34" charset="-128"/>
                </a:rPr>
                <a:t>LINE</a:t>
              </a:r>
            </a:p>
            <a:p>
              <a:pPr algn="ctr" eaLnBrk="0" fontAlgn="base" hangingPunct="0">
                <a:spcBef>
                  <a:spcPct val="0"/>
                </a:spcBef>
                <a:spcAft>
                  <a:spcPct val="0"/>
                </a:spcAft>
                <a:defRPr/>
              </a:pPr>
              <a:r>
                <a:rPr kumimoji="0" lang="ja-JP" altLang="en-US" sz="1200" b="1" kern="0" dirty="0">
                  <a:solidFill>
                    <a:srgbClr val="FFFFFF"/>
                  </a:solidFill>
                  <a:latin typeface="Meiryo" panose="020B0604030504040204" pitchFamily="34" charset="-128"/>
                </a:rPr>
                <a:t>ヤフー</a:t>
              </a:r>
            </a:p>
          </p:txBody>
        </p:sp>
        <p:sp>
          <p:nvSpPr>
            <p:cNvPr id="23" name="直角三角形 22">
              <a:extLst>
                <a:ext uri="{FF2B5EF4-FFF2-40B4-BE49-F238E27FC236}">
                  <a16:creationId xmlns:a16="http://schemas.microsoft.com/office/drawing/2014/main" id="{29AA9CFE-F745-4B96-9FF4-755092384D48}"/>
                </a:ext>
              </a:extLst>
            </p:cNvPr>
            <p:cNvSpPr>
              <a:spLocks noChangeAspect="1"/>
            </p:cNvSpPr>
            <p:nvPr/>
          </p:nvSpPr>
          <p:spPr>
            <a:xfrm rot="10800000">
              <a:off x="505706" y="4430162"/>
              <a:ext cx="157590" cy="103106"/>
            </a:xfrm>
            <a:prstGeom prst="rtTriangle">
              <a:avLst/>
            </a:prstGeom>
            <a:solidFill>
              <a:srgbClr val="00003E"/>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sp>
          <p:nvSpPr>
            <p:cNvPr id="24" name="直角三角形 23">
              <a:extLst>
                <a:ext uri="{FF2B5EF4-FFF2-40B4-BE49-F238E27FC236}">
                  <a16:creationId xmlns:a16="http://schemas.microsoft.com/office/drawing/2014/main" id="{9B07D4EE-BA66-D67F-5517-3065A8B2DC71}"/>
                </a:ext>
              </a:extLst>
            </p:cNvPr>
            <p:cNvSpPr>
              <a:spLocks noChangeAspect="1"/>
            </p:cNvSpPr>
            <p:nvPr/>
          </p:nvSpPr>
          <p:spPr>
            <a:xfrm rot="10800000">
              <a:off x="1197343" y="3438736"/>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defRPr/>
              </a:pPr>
              <a:endParaRPr kumimoji="0" lang="ja-JP" altLang="en-US" kern="0" dirty="0">
                <a:solidFill>
                  <a:srgbClr val="000000"/>
                </a:solidFill>
                <a:latin typeface="Meiryo" panose="020B0604030504040204" pitchFamily="34" charset="-128"/>
              </a:endParaRPr>
            </a:p>
          </p:txBody>
        </p:sp>
        <p:cxnSp>
          <p:nvCxnSpPr>
            <p:cNvPr id="25" name="直線コネクタ 24">
              <a:extLst>
                <a:ext uri="{FF2B5EF4-FFF2-40B4-BE49-F238E27FC236}">
                  <a16:creationId xmlns:a16="http://schemas.microsoft.com/office/drawing/2014/main" id="{ED216A90-D378-C7BE-44B3-7E855E776632}"/>
                </a:ext>
              </a:extLst>
            </p:cNvPr>
            <p:cNvCxnSpPr/>
            <p:nvPr/>
          </p:nvCxnSpPr>
          <p:spPr>
            <a:xfrm>
              <a:off x="620432" y="4070300"/>
              <a:ext cx="576000" cy="0"/>
            </a:xfrm>
            <a:prstGeom prst="line">
              <a:avLst/>
            </a:prstGeom>
            <a:noFill/>
            <a:ln w="12700" cap="flat" cmpd="sng" algn="ctr">
              <a:solidFill>
                <a:srgbClr val="FFFFFF"/>
              </a:solidFill>
              <a:prstDash val="solid"/>
            </a:ln>
            <a:effectLst/>
          </p:spPr>
        </p:cxnSp>
      </p:grpSp>
      <p:cxnSp>
        <p:nvCxnSpPr>
          <p:cNvPr id="26" name="直線コネクタ 25">
            <a:extLst>
              <a:ext uri="{FF2B5EF4-FFF2-40B4-BE49-F238E27FC236}">
                <a16:creationId xmlns:a16="http://schemas.microsoft.com/office/drawing/2014/main" id="{05D91F4D-41C4-3547-A3AB-6B478AEAEAAD}"/>
              </a:ext>
            </a:extLst>
          </p:cNvPr>
          <p:cNvCxnSpPr/>
          <p:nvPr/>
        </p:nvCxnSpPr>
        <p:spPr>
          <a:xfrm>
            <a:off x="597070" y="5345393"/>
            <a:ext cx="576000" cy="0"/>
          </a:xfrm>
          <a:prstGeom prst="line">
            <a:avLst/>
          </a:prstGeom>
          <a:noFill/>
          <a:ln w="12700" cap="flat" cmpd="sng" algn="ctr">
            <a:solidFill>
              <a:srgbClr val="FFFFFF"/>
            </a:solidFill>
            <a:prstDash val="solid"/>
          </a:ln>
          <a:effectLst/>
        </p:spPr>
      </p:cxnSp>
      <p:sp>
        <p:nvSpPr>
          <p:cNvPr id="27" name="タイトル 2">
            <a:extLst>
              <a:ext uri="{FF2B5EF4-FFF2-40B4-BE49-F238E27FC236}">
                <a16:creationId xmlns:a16="http://schemas.microsoft.com/office/drawing/2014/main" id="{57958844-49FD-8D39-7A87-7D7D6E7236F8}"/>
              </a:ext>
            </a:extLst>
          </p:cNvPr>
          <p:cNvSpPr txBox="1">
            <a:spLocks/>
          </p:cNvSpPr>
          <p:nvPr/>
        </p:nvSpPr>
        <p:spPr>
          <a:xfrm>
            <a:off x="9722210" y="3135117"/>
            <a:ext cx="1692771" cy="338554"/>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effectLst/>
                <a:uLnTx/>
                <a:uFillTx/>
                <a:latin typeface="Meiryo" panose="020B0604030504040204" pitchFamily="34" charset="-128"/>
                <a:ea typeface="Meiryo" panose="020B0604030504040204" pitchFamily="34" charset="-128"/>
              </a:rPr>
              <a:t>これ以降のキャンセルは</a:t>
            </a:r>
            <a:endParaRPr kumimoji="1" lang="en-US" altLang="ja-JP" sz="1100" b="0" i="0" u="none" strike="noStrike" kern="1200" cap="none" spc="0" normalizeH="0" baseline="0" noProof="0" dirty="0">
              <a:ln>
                <a:noFill/>
              </a:ln>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1100" dirty="0">
                <a:latin typeface="Meiryo" panose="020B0604030504040204" pitchFamily="34" charset="-128"/>
                <a:ea typeface="Meiryo" panose="020B0604030504040204" pitchFamily="34" charset="-128"/>
              </a:rPr>
              <a:t>　</a:t>
            </a:r>
            <a:r>
              <a:rPr kumimoji="1" lang="ja-JP" altLang="en-US" sz="1100" b="0" i="0" u="none" strike="noStrike" kern="1200" cap="none" spc="0" normalizeH="0" baseline="0" noProof="0" dirty="0">
                <a:ln>
                  <a:noFill/>
                </a:ln>
                <a:effectLst/>
                <a:uLnTx/>
                <a:uFillTx/>
                <a:latin typeface="Meiryo" panose="020B0604030504040204" pitchFamily="34" charset="-128"/>
                <a:ea typeface="Meiryo" panose="020B0604030504040204" pitchFamily="34" charset="-128"/>
              </a:rPr>
              <a:t>不可となります</a:t>
            </a:r>
          </a:p>
        </p:txBody>
      </p:sp>
      <p:sp>
        <p:nvSpPr>
          <p:cNvPr id="28" name="ホームベース 58">
            <a:extLst>
              <a:ext uri="{FF2B5EF4-FFF2-40B4-BE49-F238E27FC236}">
                <a16:creationId xmlns:a16="http://schemas.microsoft.com/office/drawing/2014/main" id="{13D81A03-5FC5-BE7E-07A6-9017E71250A8}"/>
              </a:ext>
            </a:extLst>
          </p:cNvPr>
          <p:cNvSpPr/>
          <p:nvPr/>
        </p:nvSpPr>
        <p:spPr>
          <a:xfrm>
            <a:off x="10166540" y="3682882"/>
            <a:ext cx="1509405" cy="756000"/>
          </a:xfrm>
          <a:prstGeom prst="homePlate">
            <a:avLst/>
          </a:prstGeom>
          <a:solidFill>
            <a:srgbClr val="000048"/>
          </a:solidFill>
          <a:ln w="50800" cap="flat" cmpd="sng" algn="ctr">
            <a:solidFill>
              <a:srgbClr val="FFFFFF"/>
            </a:solidFill>
            <a:prstDash val="solid"/>
          </a:ln>
          <a:effectLst/>
        </p:spPr>
        <p:txBody>
          <a:bodyPr rot="0" spcFirstLastPara="0" vertOverflow="overflow" horzOverflow="overflow" vert="horz" wrap="none" lIns="43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請求書</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発行</a:t>
            </a:r>
          </a:p>
        </p:txBody>
      </p:sp>
      <p:sp>
        <p:nvSpPr>
          <p:cNvPr id="29" name="ホームベース 59">
            <a:extLst>
              <a:ext uri="{FF2B5EF4-FFF2-40B4-BE49-F238E27FC236}">
                <a16:creationId xmlns:a16="http://schemas.microsoft.com/office/drawing/2014/main" id="{5121002E-618A-0EB9-64C3-84FF6802C979}"/>
              </a:ext>
            </a:extLst>
          </p:cNvPr>
          <p:cNvSpPr/>
          <p:nvPr/>
        </p:nvSpPr>
        <p:spPr>
          <a:xfrm>
            <a:off x="9303767" y="3682882"/>
            <a:ext cx="1311398" cy="756000"/>
          </a:xfrm>
          <a:prstGeom prst="homePlate">
            <a:avLst/>
          </a:prstGeom>
          <a:solidFill>
            <a:srgbClr val="000048"/>
          </a:solidFill>
          <a:ln w="50800" cap="flat" cmpd="sng" algn="ctr">
            <a:solidFill>
              <a:srgbClr val="FFFFFF"/>
            </a:solidFill>
            <a:prstDash val="solid"/>
          </a:ln>
          <a:effectLst/>
        </p:spPr>
        <p:txBody>
          <a:bodyPr rot="0" spcFirstLastPara="0" vertOverflow="overflow" horzOverflow="overflow" vert="horz" wrap="none" lIns="612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納品</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a:p>
            <a:pP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掲載</a:t>
            </a:r>
          </a:p>
        </p:txBody>
      </p:sp>
      <p:sp>
        <p:nvSpPr>
          <p:cNvPr id="30" name="ホームベース 60">
            <a:extLst>
              <a:ext uri="{FF2B5EF4-FFF2-40B4-BE49-F238E27FC236}">
                <a16:creationId xmlns:a16="http://schemas.microsoft.com/office/drawing/2014/main" id="{627928FE-08D7-3425-9E70-84822B1E4A64}"/>
              </a:ext>
            </a:extLst>
          </p:cNvPr>
          <p:cNvSpPr/>
          <p:nvPr/>
        </p:nvSpPr>
        <p:spPr>
          <a:xfrm>
            <a:off x="8316391" y="3682882"/>
            <a:ext cx="1458514" cy="756000"/>
          </a:xfrm>
          <a:prstGeom prst="homePlate">
            <a:avLst/>
          </a:prstGeom>
          <a:solidFill>
            <a:srgbClr val="000048"/>
          </a:solidFill>
          <a:ln w="50800" cap="flat" cmpd="sng" algn="ctr">
            <a:solidFill>
              <a:srgbClr val="FFFFFF"/>
            </a:solidFill>
            <a:prstDash val="solid"/>
          </a:ln>
          <a:effectLst/>
        </p:spPr>
        <p:txBody>
          <a:bodyPr rot="0" spcFirstLastPara="0" vertOverflow="overflow" horzOverflow="overflow" vert="horz" wrap="none" lIns="43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制作</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掲載準備</a:t>
            </a:r>
          </a:p>
        </p:txBody>
      </p:sp>
      <p:sp>
        <p:nvSpPr>
          <p:cNvPr id="31" name="ホームベース 65">
            <a:extLst>
              <a:ext uri="{FF2B5EF4-FFF2-40B4-BE49-F238E27FC236}">
                <a16:creationId xmlns:a16="http://schemas.microsoft.com/office/drawing/2014/main" id="{4C952DC4-D625-FFC2-CF68-21C744A6EC6E}"/>
              </a:ext>
            </a:extLst>
          </p:cNvPr>
          <p:cNvSpPr/>
          <p:nvPr/>
        </p:nvSpPr>
        <p:spPr>
          <a:xfrm>
            <a:off x="10166541" y="4933896"/>
            <a:ext cx="1508012" cy="756000"/>
          </a:xfrm>
          <a:prstGeom prst="homePlate">
            <a:avLst/>
          </a:prstGeom>
          <a:solidFill>
            <a:schemeClr val="accent6">
              <a:lumMod val="50000"/>
            </a:schemeClr>
          </a:solidFill>
          <a:ln w="50800" cap="flat" cmpd="sng" algn="ctr">
            <a:solidFill>
              <a:srgbClr val="FFFFFF"/>
            </a:solidFill>
            <a:prstDash val="solid"/>
          </a:ln>
          <a:effectLst/>
        </p:spPr>
        <p:txBody>
          <a:bodyPr rot="0" spcFirstLastPara="0" vertOverflow="overflow" horzOverflow="overflow" vert="horz" wrap="none" lIns="43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32" name="ホームベース 66">
            <a:extLst>
              <a:ext uri="{FF2B5EF4-FFF2-40B4-BE49-F238E27FC236}">
                <a16:creationId xmlns:a16="http://schemas.microsoft.com/office/drawing/2014/main" id="{0B330751-6689-C233-257A-D6129CD749D2}"/>
              </a:ext>
            </a:extLst>
          </p:cNvPr>
          <p:cNvSpPr/>
          <p:nvPr/>
        </p:nvSpPr>
        <p:spPr>
          <a:xfrm>
            <a:off x="8316391" y="4933896"/>
            <a:ext cx="2298773" cy="756000"/>
          </a:xfrm>
          <a:prstGeom prst="homePlate">
            <a:avLst/>
          </a:prstGeom>
          <a:solidFill>
            <a:schemeClr val="accent6">
              <a:lumMod val="50000"/>
            </a:schemeClr>
          </a:solidFill>
          <a:ln w="50800" cap="flat" cmpd="sng" algn="ctr">
            <a:solidFill>
              <a:srgbClr val="FFFFFF"/>
            </a:solidFill>
            <a:prstDash val="solid"/>
          </a:ln>
          <a:effectLst/>
        </p:spPr>
        <p:txBody>
          <a:bodyPr rot="0" spcFirstLastPara="0" vertOverflow="overflow" horzOverflow="overflow" vert="horz" wrap="none" lIns="43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確認・検収</a:t>
            </a:r>
          </a:p>
        </p:txBody>
      </p:sp>
      <p:sp>
        <p:nvSpPr>
          <p:cNvPr id="33" name="ホームベース 61">
            <a:extLst>
              <a:ext uri="{FF2B5EF4-FFF2-40B4-BE49-F238E27FC236}">
                <a16:creationId xmlns:a16="http://schemas.microsoft.com/office/drawing/2014/main" id="{EE715100-7DCF-45B5-F31D-BE690F48683E}"/>
              </a:ext>
            </a:extLst>
          </p:cNvPr>
          <p:cNvSpPr/>
          <p:nvPr/>
        </p:nvSpPr>
        <p:spPr>
          <a:xfrm>
            <a:off x="7432633" y="3694675"/>
            <a:ext cx="1311398" cy="763862"/>
          </a:xfrm>
          <a:prstGeom prst="homePlate">
            <a:avLst/>
          </a:prstGeom>
          <a:solidFill>
            <a:srgbClr val="49497A"/>
          </a:solidFill>
          <a:ln w="50800" cap="flat" cmpd="sng" algn="ctr">
            <a:solidFill>
              <a:srgbClr val="FFFFFF"/>
            </a:solidFill>
            <a:prstDash val="solid"/>
          </a:ln>
          <a:effectLst/>
        </p:spPr>
        <p:txBody>
          <a:bodyPr rot="0" spcFirstLastPara="0" vertOverflow="overflow" horzOverflow="overflow" vert="horz" wrap="none" lIns="360000" tIns="108000" rIns="0" bIns="45720" numCol="1" spcCol="0" rtlCol="0" fromWordArt="0" anchor="ctr" anchorCtr="0" forceAA="0" compatLnSpc="1">
            <a:prstTxWarp prst="textNoShape">
              <a:avLst/>
            </a:prstTxWarp>
            <a:noAutofit/>
          </a:bodyPr>
          <a:lstStyle/>
          <a:p>
            <a:pPr algn="ctr">
              <a:lnSpc>
                <a:spcPct val="120000"/>
              </a:lnSpc>
              <a:defRPr/>
            </a:pPr>
            <a:r>
              <a:rPr kumimoji="0" lang="en-US" altLang="ja-JP" sz="1100" b="1" kern="0" spc="100" dirty="0">
                <a:solidFill>
                  <a:srgbClr val="FFFFFF"/>
                </a:solidFill>
                <a:latin typeface="Meiryo" panose="020B0604030504040204" pitchFamily="34" charset="-128"/>
                <a:ea typeface="Meiryo" panose="020B0604030504040204" pitchFamily="34" charset="-128"/>
              </a:rPr>
              <a:t>LBPM</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発注受領</a:t>
            </a:r>
          </a:p>
        </p:txBody>
      </p:sp>
      <p:sp>
        <p:nvSpPr>
          <p:cNvPr id="34" name="ホームベース 61">
            <a:extLst>
              <a:ext uri="{FF2B5EF4-FFF2-40B4-BE49-F238E27FC236}">
                <a16:creationId xmlns:a16="http://schemas.microsoft.com/office/drawing/2014/main" id="{6DE82431-ADBC-23BC-DFC7-2465E66DA7B9}"/>
              </a:ext>
            </a:extLst>
          </p:cNvPr>
          <p:cNvSpPr/>
          <p:nvPr/>
        </p:nvSpPr>
        <p:spPr>
          <a:xfrm>
            <a:off x="6499710" y="3694675"/>
            <a:ext cx="1311398" cy="763862"/>
          </a:xfrm>
          <a:prstGeom prst="homePlate">
            <a:avLst/>
          </a:prstGeom>
          <a:solidFill>
            <a:srgbClr val="49497A"/>
          </a:solidFill>
          <a:ln w="50800" cap="flat" cmpd="sng" algn="ctr">
            <a:solidFill>
              <a:srgbClr val="FFFFFF"/>
            </a:solidFill>
            <a:prstDash val="solid"/>
          </a:ln>
          <a:effectLst/>
        </p:spPr>
        <p:txBody>
          <a:bodyPr rot="0" spcFirstLastPara="0" vertOverflow="overflow" horzOverflow="overflow" vert="horz" wrap="none" lIns="360000" tIns="108000" rIns="0" bIns="45720" numCol="1" spcCol="0" rtlCol="0" fromWordArt="0" anchor="ctr" anchorCtr="0" forceAA="0" compatLnSpc="1">
            <a:prstTxWarp prst="textNoShape">
              <a:avLst/>
            </a:prstTxWarp>
            <a:noAutofit/>
          </a:bodyPr>
          <a:lstStyle/>
          <a:p>
            <a:pPr algn="ctr">
              <a:lnSpc>
                <a:spcPct val="120000"/>
              </a:lnSpc>
              <a:defRPr/>
            </a:pPr>
            <a:r>
              <a:rPr kumimoji="0" lang="en-US" altLang="ja-JP" sz="1100" b="1" kern="0" spc="100" dirty="0">
                <a:solidFill>
                  <a:srgbClr val="FFFFFF"/>
                </a:solidFill>
                <a:latin typeface="Meiryo" panose="020B0604030504040204" pitchFamily="34" charset="-128"/>
                <a:ea typeface="Meiryo" panose="020B0604030504040204" pitchFamily="34" charset="-128"/>
              </a:rPr>
              <a:t>LBPM</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発注確認</a:t>
            </a:r>
          </a:p>
        </p:txBody>
      </p:sp>
      <p:sp>
        <p:nvSpPr>
          <p:cNvPr id="35" name="ホームベース 61">
            <a:extLst>
              <a:ext uri="{FF2B5EF4-FFF2-40B4-BE49-F238E27FC236}">
                <a16:creationId xmlns:a16="http://schemas.microsoft.com/office/drawing/2014/main" id="{15DF0F90-7B41-19A8-72A0-9EA3A0CDAC6C}"/>
              </a:ext>
            </a:extLst>
          </p:cNvPr>
          <p:cNvSpPr/>
          <p:nvPr/>
        </p:nvSpPr>
        <p:spPr>
          <a:xfrm>
            <a:off x="7362832" y="4926034"/>
            <a:ext cx="1381199" cy="763862"/>
          </a:xfrm>
          <a:prstGeom prst="homePlate">
            <a:avLst/>
          </a:prstGeom>
          <a:solidFill>
            <a:schemeClr val="accent5"/>
          </a:solidFill>
          <a:ln w="50800" cap="flat" cmpd="sng" algn="ctr">
            <a:solidFill>
              <a:srgbClr val="FFFFFF"/>
            </a:solidFill>
            <a:prstDash val="solid"/>
          </a:ln>
          <a:effectLst/>
        </p:spPr>
        <p:txBody>
          <a:bodyPr rot="0" spcFirstLastPara="0" vertOverflow="overflow" horzOverflow="overflow" vert="horz" wrap="none" lIns="360000" tIns="72000" rIns="0" bIns="45720" numCol="1" spcCol="0" rtlCol="0" fromWordArt="0" anchor="ctr" anchorCtr="0" forceAA="0" compatLnSpc="1">
            <a:prstTxWarp prst="textNoShape">
              <a:avLst/>
            </a:prstTxWarp>
            <a:noAutofit/>
          </a:bodyPr>
          <a:lstStyle/>
          <a:p>
            <a:pPr algn="ctr">
              <a:lnSpc>
                <a:spcPct val="120000"/>
              </a:lnSpc>
            </a:pPr>
            <a:r>
              <a:rPr kumimoji="0" lang="en-US" altLang="ja-JP" sz="1100" b="1" kern="0" spc="100" dirty="0">
                <a:solidFill>
                  <a:srgbClr val="FFFFFF"/>
                </a:solidFill>
                <a:latin typeface="Meiryo" panose="020B0604030504040204" pitchFamily="34" charset="-128"/>
                <a:ea typeface="Meiryo" panose="020B0604030504040204" pitchFamily="34" charset="-128"/>
              </a:rPr>
              <a:t>LBPM</a:t>
            </a:r>
          </a:p>
          <a:p>
            <a:pPr algn="ctr">
              <a:lnSpc>
                <a:spcPct val="120000"/>
              </a:lnSpc>
            </a:pPr>
            <a:r>
              <a:rPr kumimoji="0" lang="ja-JP" altLang="en-US" sz="1100" b="1" kern="0" spc="100" dirty="0">
                <a:solidFill>
                  <a:srgbClr val="FFFFFF"/>
                </a:solidFill>
                <a:latin typeface="Meiryo" panose="020B0604030504040204" pitchFamily="34" charset="-128"/>
                <a:ea typeface="Meiryo" panose="020B0604030504040204" pitchFamily="34" charset="-128"/>
              </a:rPr>
              <a:t>発注受領</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a:p>
            <a:pPr algn="ctr">
              <a:lnSpc>
                <a:spcPct val="120000"/>
              </a:lnSpc>
            </a:pPr>
            <a:r>
              <a:rPr kumimoji="0" lang="ja-JP" altLang="en-US" sz="1100" b="1" kern="0" spc="100" dirty="0">
                <a:solidFill>
                  <a:srgbClr val="FFFFFF"/>
                </a:solidFill>
                <a:latin typeface="Meiryo" panose="020B0604030504040204" pitchFamily="34" charset="-128"/>
                <a:ea typeface="Meiryo" panose="020B0604030504040204" pitchFamily="34" charset="-128"/>
              </a:rPr>
              <a:t>通知受信</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p:txBody>
      </p:sp>
      <p:sp>
        <p:nvSpPr>
          <p:cNvPr id="36" name="ホームベース 68">
            <a:extLst>
              <a:ext uri="{FF2B5EF4-FFF2-40B4-BE49-F238E27FC236}">
                <a16:creationId xmlns:a16="http://schemas.microsoft.com/office/drawing/2014/main" id="{1358DA1E-6B4A-0004-545D-67FBE4BE35B1}"/>
              </a:ext>
            </a:extLst>
          </p:cNvPr>
          <p:cNvSpPr/>
          <p:nvPr/>
        </p:nvSpPr>
        <p:spPr>
          <a:xfrm>
            <a:off x="5510911" y="4933896"/>
            <a:ext cx="2258905"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37" name="ホームベース 67">
            <a:extLst>
              <a:ext uri="{FF2B5EF4-FFF2-40B4-BE49-F238E27FC236}">
                <a16:creationId xmlns:a16="http://schemas.microsoft.com/office/drawing/2014/main" id="{2A9D88D7-2FB1-984C-E8D6-126A90877C3E}"/>
              </a:ext>
            </a:extLst>
          </p:cNvPr>
          <p:cNvSpPr/>
          <p:nvPr/>
        </p:nvSpPr>
        <p:spPr>
          <a:xfrm>
            <a:off x="5690251" y="4933896"/>
            <a:ext cx="1183542" cy="756000"/>
          </a:xfrm>
          <a:prstGeom prst="homePlate">
            <a:avLst/>
          </a:prstGeom>
          <a:solidFill>
            <a:schemeClr val="accent5"/>
          </a:solidFill>
          <a:ln w="50800" cap="flat" cmpd="sng" algn="ctr">
            <a:solidFill>
              <a:srgbClr val="FFFFFF"/>
            </a:solidFill>
            <a:prstDash val="solid"/>
          </a:ln>
          <a:effectLst/>
        </p:spPr>
        <p:txBody>
          <a:bodyPr rot="0" spcFirstLastPara="0" vertOverflow="overflow" horzOverflow="overflow" vert="horz" wrap="none" lIns="360000" tIns="108000" rIns="0" bIns="45720" numCol="1" spcCol="0" rtlCol="0" fromWordArt="0" anchor="ctr" anchorCtr="0" forceAA="0" compatLnSpc="1">
            <a:prstTxWarp prst="textNoShape">
              <a:avLst/>
            </a:prstTxWarp>
            <a:noAutofit/>
          </a:bodyPr>
          <a:lstStyle/>
          <a:p>
            <a:pPr algn="ctr">
              <a:lnSpc>
                <a:spcPct val="120000"/>
              </a:lnSpc>
              <a:defRPr/>
            </a:pPr>
            <a:r>
              <a:rPr kumimoji="0" lang="en-US" altLang="ja-JP" sz="1100" b="1" kern="0" spc="100" dirty="0">
                <a:solidFill>
                  <a:srgbClr val="FFFFFF"/>
                </a:solidFill>
                <a:latin typeface="Meiryo" panose="020B0604030504040204" pitchFamily="34" charset="-128"/>
                <a:ea typeface="Meiryo" panose="020B0604030504040204" pitchFamily="34" charset="-128"/>
              </a:rPr>
              <a:t>LBPM</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発注</a:t>
            </a:r>
          </a:p>
        </p:txBody>
      </p:sp>
      <p:sp>
        <p:nvSpPr>
          <p:cNvPr id="38" name="ホームベース 68">
            <a:extLst>
              <a:ext uri="{FF2B5EF4-FFF2-40B4-BE49-F238E27FC236}">
                <a16:creationId xmlns:a16="http://schemas.microsoft.com/office/drawing/2014/main" id="{868B3420-FC0B-9885-FCA3-2A1865B4B8C5}"/>
              </a:ext>
            </a:extLst>
          </p:cNvPr>
          <p:cNvSpPr/>
          <p:nvPr/>
        </p:nvSpPr>
        <p:spPr>
          <a:xfrm>
            <a:off x="4810308" y="4933896"/>
            <a:ext cx="1273413"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39" name="ホームベース 69">
            <a:extLst>
              <a:ext uri="{FF2B5EF4-FFF2-40B4-BE49-F238E27FC236}">
                <a16:creationId xmlns:a16="http://schemas.microsoft.com/office/drawing/2014/main" id="{ED932D60-497B-C4D1-1700-51BF52D57F2E}"/>
              </a:ext>
            </a:extLst>
          </p:cNvPr>
          <p:cNvSpPr/>
          <p:nvPr/>
        </p:nvSpPr>
        <p:spPr>
          <a:xfrm>
            <a:off x="2450293" y="4933896"/>
            <a:ext cx="1068986" cy="756000"/>
          </a:xfrm>
          <a:prstGeom prst="homePlate">
            <a:avLst/>
          </a:prstGeom>
          <a:solidFill>
            <a:schemeClr val="accent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en-US" altLang="ja-JP" sz="1100" b="1" kern="0" spc="100" dirty="0">
                <a:solidFill>
                  <a:srgbClr val="FFFFFF"/>
                </a:solidFill>
                <a:latin typeface="Meiryo" panose="020B0604030504040204" pitchFamily="34" charset="-128"/>
                <a:ea typeface="Meiryo" panose="020B0604030504040204" pitchFamily="34" charset="-128"/>
              </a:rPr>
              <a:t>LBPM</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案件作成</a:t>
            </a:r>
          </a:p>
        </p:txBody>
      </p:sp>
      <p:sp>
        <p:nvSpPr>
          <p:cNvPr id="40" name="タイトル 2">
            <a:extLst>
              <a:ext uri="{FF2B5EF4-FFF2-40B4-BE49-F238E27FC236}">
                <a16:creationId xmlns:a16="http://schemas.microsoft.com/office/drawing/2014/main" id="{4CC54A5E-E1B4-677E-162C-C27E3067BEB1}"/>
              </a:ext>
            </a:extLst>
          </p:cNvPr>
          <p:cNvSpPr txBox="1">
            <a:spLocks/>
          </p:cNvSpPr>
          <p:nvPr/>
        </p:nvSpPr>
        <p:spPr>
          <a:xfrm>
            <a:off x="6083721" y="5875619"/>
            <a:ext cx="2511489" cy="896658"/>
          </a:xfrm>
          <a:prstGeom prst="rect">
            <a:avLst/>
          </a:prstGeom>
          <a:solidFill>
            <a:srgbClr val="FFFFFF"/>
          </a:solidFill>
          <a:ln>
            <a:solidFill>
              <a:schemeClr val="accent6">
                <a:lumMod val="50000"/>
              </a:schemeClr>
            </a:solidFill>
          </a:ln>
        </p:spPr>
        <p:txBody>
          <a:bodyPr vert="horz" wrap="none" lIns="108000" tIns="72000" rIns="144000" bIns="72000" rtlCol="0" anchor="ctr">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以下をセットで確認いただきます</a:t>
            </a:r>
            <a:endParaRPr kumimoji="1" lang="en-US" altLang="ja-JP"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フォームに記載の申し込み内容</a:t>
            </a:r>
            <a:endParaRPr kumimoji="1" lang="en-US" altLang="ja-JP"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商品資料</a:t>
            </a:r>
            <a:endParaRPr kumimoji="1" lang="en-US" altLang="ja-JP"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該当する約款</a:t>
            </a:r>
          </a:p>
        </p:txBody>
      </p:sp>
      <p:cxnSp>
        <p:nvCxnSpPr>
          <p:cNvPr id="41" name="直線コネクタ 40">
            <a:extLst>
              <a:ext uri="{FF2B5EF4-FFF2-40B4-BE49-F238E27FC236}">
                <a16:creationId xmlns:a16="http://schemas.microsoft.com/office/drawing/2014/main" id="{5CEB2279-FBC9-1D2F-2BA8-2C2024A34BD7}"/>
              </a:ext>
            </a:extLst>
          </p:cNvPr>
          <p:cNvCxnSpPr>
            <a:cxnSpLocks/>
          </p:cNvCxnSpPr>
          <p:nvPr/>
        </p:nvCxnSpPr>
        <p:spPr>
          <a:xfrm>
            <a:off x="6084135" y="5566932"/>
            <a:ext cx="0" cy="519310"/>
          </a:xfrm>
          <a:prstGeom prst="line">
            <a:avLst/>
          </a:prstGeom>
          <a:noFill/>
          <a:ln w="9525" cap="flat" cmpd="sng" algn="ctr">
            <a:solidFill>
              <a:schemeClr val="accent6">
                <a:lumMod val="50000"/>
              </a:schemeClr>
            </a:solidFill>
            <a:prstDash val="solid"/>
          </a:ln>
          <a:effectLst/>
        </p:spPr>
      </p:cxnSp>
      <p:sp>
        <p:nvSpPr>
          <p:cNvPr id="42" name="円/楕円 78">
            <a:extLst>
              <a:ext uri="{FF2B5EF4-FFF2-40B4-BE49-F238E27FC236}">
                <a16:creationId xmlns:a16="http://schemas.microsoft.com/office/drawing/2014/main" id="{1AEAE24C-67BE-3E39-DC04-A68504346219}"/>
              </a:ext>
            </a:extLst>
          </p:cNvPr>
          <p:cNvSpPr>
            <a:spLocks noChangeAspect="1"/>
          </p:cNvSpPr>
          <p:nvPr/>
        </p:nvSpPr>
        <p:spPr>
          <a:xfrm>
            <a:off x="6030135" y="5512932"/>
            <a:ext cx="110666" cy="108000"/>
          </a:xfrm>
          <a:prstGeom prst="ellipse">
            <a:avLst/>
          </a:prstGeom>
          <a:solidFill>
            <a:schemeClr val="accent6">
              <a:lumMod val="50000"/>
            </a:schemeClr>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a:solidFill>
                <a:srgbClr val="000000"/>
              </a:solidFill>
              <a:latin typeface="Meiryo" panose="020B0604030504040204" pitchFamily="34" charset="-128"/>
              <a:ea typeface="Meiryo" panose="020B0604030504040204" pitchFamily="34" charset="-128"/>
            </a:endParaRPr>
          </a:p>
        </p:txBody>
      </p:sp>
      <p:sp>
        <p:nvSpPr>
          <p:cNvPr id="43" name="ホームベース 63">
            <a:extLst>
              <a:ext uri="{FF2B5EF4-FFF2-40B4-BE49-F238E27FC236}">
                <a16:creationId xmlns:a16="http://schemas.microsoft.com/office/drawing/2014/main" id="{21DCE518-4251-E333-9055-97C1B195BE6E}"/>
              </a:ext>
            </a:extLst>
          </p:cNvPr>
          <p:cNvSpPr/>
          <p:nvPr/>
        </p:nvSpPr>
        <p:spPr>
          <a:xfrm>
            <a:off x="4859169" y="3706187"/>
            <a:ext cx="2013729"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44" name="ホームベース 63">
            <a:extLst>
              <a:ext uri="{FF2B5EF4-FFF2-40B4-BE49-F238E27FC236}">
                <a16:creationId xmlns:a16="http://schemas.microsoft.com/office/drawing/2014/main" id="{F7E0C3FF-2B11-D441-48C8-847818A82BA5}"/>
              </a:ext>
            </a:extLst>
          </p:cNvPr>
          <p:cNvSpPr/>
          <p:nvPr/>
        </p:nvSpPr>
        <p:spPr>
          <a:xfrm>
            <a:off x="3641418" y="3698606"/>
            <a:ext cx="2334211"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45" name="ホームベース 61">
            <a:extLst>
              <a:ext uri="{FF2B5EF4-FFF2-40B4-BE49-F238E27FC236}">
                <a16:creationId xmlns:a16="http://schemas.microsoft.com/office/drawing/2014/main" id="{70AD6188-5C0C-6BFF-F721-A0670A5BF25F}"/>
              </a:ext>
            </a:extLst>
          </p:cNvPr>
          <p:cNvSpPr/>
          <p:nvPr/>
        </p:nvSpPr>
        <p:spPr>
          <a:xfrm>
            <a:off x="4402244" y="3694675"/>
            <a:ext cx="1685950" cy="763862"/>
          </a:xfrm>
          <a:prstGeom prst="homePlate">
            <a:avLst/>
          </a:prstGeom>
          <a:solidFill>
            <a:srgbClr val="49497A"/>
          </a:solidFill>
          <a:ln w="50800" cap="flat" cmpd="sng" algn="ctr">
            <a:solidFill>
              <a:srgbClr val="FFFFFF"/>
            </a:solidFill>
            <a:prstDash val="solid"/>
          </a:ln>
          <a:effectLst/>
        </p:spPr>
        <p:txBody>
          <a:bodyPr rot="0" spcFirstLastPara="0" vertOverflow="overflow" horzOverflow="overflow" vert="horz" wrap="none" lIns="288000" tIns="108000" rIns="0" bIns="45720" numCol="1" spcCol="0" rtlCol="0" fromWordArt="0" anchor="ctr" anchorCtr="0" forceAA="0" compatLnSpc="1">
            <a:prstTxWarp prst="textNoShape">
              <a:avLst/>
            </a:prstTxWarp>
            <a:noAutofit/>
          </a:bodyPr>
          <a:lstStyle/>
          <a:p>
            <a:pPr algn="ctr">
              <a:lnSpc>
                <a:spcPct val="120000"/>
              </a:lnSpc>
              <a:defRPr/>
            </a:pPr>
            <a:r>
              <a:rPr kumimoji="0" lang="en-US" altLang="ja-JP" sz="1100" b="1" kern="0" spc="100" dirty="0">
                <a:solidFill>
                  <a:srgbClr val="FFFFFF"/>
                </a:solidFill>
                <a:latin typeface="Meiryo" panose="020B0604030504040204" pitchFamily="34" charset="-128"/>
                <a:ea typeface="Meiryo" panose="020B0604030504040204" pitchFamily="34" charset="-128"/>
              </a:rPr>
              <a:t>LBPM</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発注内容設定</a:t>
            </a:r>
            <a:endParaRPr kumimoji="0" lang="en-US" altLang="ja-JP" sz="1100" b="1" kern="0" spc="100" dirty="0">
              <a:solidFill>
                <a:srgbClr val="FFFFFF"/>
              </a:solidFill>
              <a:latin typeface="Meiryo" panose="020B0604030504040204" pitchFamily="34" charset="-128"/>
              <a:ea typeface="Meiryo" panose="020B0604030504040204" pitchFamily="34" charset="-128"/>
            </a:endParaRPr>
          </a:p>
        </p:txBody>
      </p:sp>
      <p:sp>
        <p:nvSpPr>
          <p:cNvPr id="46" name="ホームベース 62">
            <a:extLst>
              <a:ext uri="{FF2B5EF4-FFF2-40B4-BE49-F238E27FC236}">
                <a16:creationId xmlns:a16="http://schemas.microsoft.com/office/drawing/2014/main" id="{D12DDDF1-1D1B-8444-2344-84304829E43E}"/>
              </a:ext>
            </a:extLst>
          </p:cNvPr>
          <p:cNvSpPr/>
          <p:nvPr/>
        </p:nvSpPr>
        <p:spPr>
          <a:xfrm>
            <a:off x="3117338" y="3698670"/>
            <a:ext cx="1685951" cy="756000"/>
          </a:xfrm>
          <a:prstGeom prst="homePlate">
            <a:avLst/>
          </a:prstGeom>
          <a:solidFill>
            <a:srgbClr val="49497A"/>
          </a:solidFill>
          <a:ln w="50800" cap="flat" cmpd="sng" algn="ctr">
            <a:solidFill>
              <a:srgbClr val="FFFFFF"/>
            </a:solidFill>
            <a:prstDash val="solid"/>
          </a:ln>
          <a:effectLst/>
        </p:spPr>
        <p:txBody>
          <a:bodyPr rot="0" spcFirstLastPara="0" vertOverflow="overflow" horzOverflow="overflow" vert="horz" wrap="none" lIns="288000" tIns="108000" rIns="0" bIns="45720" numCol="1" spcCol="0" rtlCol="0" fromWordArt="0" anchor="ctr" anchorCtr="0" forceAA="0" compatLnSpc="1">
            <a:prstTxWarp prst="textNoShape">
              <a:avLst/>
            </a:prstTxWarp>
            <a:noAutofit/>
          </a:bodyPr>
          <a:lstStyle/>
          <a:p>
            <a:pPr algn="ctr">
              <a:lnSpc>
                <a:spcPct val="120000"/>
              </a:lnSpc>
              <a:defRPr/>
            </a:pPr>
            <a:r>
              <a:rPr kumimoji="0" lang="en-US" altLang="ja-JP" sz="1100" b="1" kern="0" spc="100" dirty="0">
                <a:solidFill>
                  <a:srgbClr val="FFFFFF"/>
                </a:solidFill>
                <a:latin typeface="Meiryo" panose="020B0604030504040204" pitchFamily="34" charset="-128"/>
                <a:ea typeface="Meiryo" panose="020B0604030504040204" pitchFamily="34" charset="-128"/>
              </a:rPr>
              <a:t>LBPM</a:t>
            </a:r>
          </a:p>
          <a:p>
            <a:pPr algn="ctr">
              <a:lnSpc>
                <a:spcPct val="120000"/>
              </a:lnSpc>
              <a:defRPr/>
            </a:pPr>
            <a:r>
              <a:rPr kumimoji="0" lang="ja-JP" altLang="en-US" sz="1100" b="1" kern="0" spc="100" dirty="0">
                <a:solidFill>
                  <a:srgbClr val="FFFFFF"/>
                </a:solidFill>
                <a:latin typeface="Meiryo"/>
                <a:ea typeface="Meiryo"/>
              </a:rPr>
              <a:t>企業商材審査</a:t>
            </a:r>
            <a:endParaRPr lang="ja-JP" altLang="en-US" sz="1100" b="1" kern="0" spc="100" dirty="0">
              <a:solidFill>
                <a:srgbClr val="FFFFFF"/>
              </a:solidFill>
              <a:latin typeface="Meiryo"/>
              <a:ea typeface="Meiryo"/>
            </a:endParaRPr>
          </a:p>
        </p:txBody>
      </p:sp>
      <p:sp>
        <p:nvSpPr>
          <p:cNvPr id="47" name="ホームベース 63">
            <a:extLst>
              <a:ext uri="{FF2B5EF4-FFF2-40B4-BE49-F238E27FC236}">
                <a16:creationId xmlns:a16="http://schemas.microsoft.com/office/drawing/2014/main" id="{465DF4AE-D1AB-430F-E432-8F02E362168A}"/>
              </a:ext>
            </a:extLst>
          </p:cNvPr>
          <p:cNvSpPr/>
          <p:nvPr/>
        </p:nvSpPr>
        <p:spPr>
          <a:xfrm>
            <a:off x="2117593" y="3682882"/>
            <a:ext cx="1395751"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48" name="ホームベース 64">
            <a:extLst>
              <a:ext uri="{FF2B5EF4-FFF2-40B4-BE49-F238E27FC236}">
                <a16:creationId xmlns:a16="http://schemas.microsoft.com/office/drawing/2014/main" id="{3423C380-F6EC-B18F-3EC9-EB939041E40B}"/>
              </a:ext>
            </a:extLst>
          </p:cNvPr>
          <p:cNvSpPr/>
          <p:nvPr/>
        </p:nvSpPr>
        <p:spPr>
          <a:xfrm>
            <a:off x="1415481" y="3682882"/>
            <a:ext cx="1455916" cy="759600"/>
          </a:xfrm>
          <a:prstGeom prst="homePlate">
            <a:avLst/>
          </a:prstGeom>
          <a:solidFill>
            <a:srgbClr val="49497A"/>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en-US" altLang="ja-JP" sz="1100" b="1" kern="0" spc="100">
                <a:solidFill>
                  <a:srgbClr val="FFFFFF"/>
                </a:solidFill>
                <a:latin typeface="Meiryo" panose="020B0604030504040204" pitchFamily="34" charset="-128"/>
                <a:ea typeface="Meiryo" panose="020B0604030504040204" pitchFamily="34" charset="-128"/>
              </a:rPr>
              <a:t>LBPM</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アカウント発行</a:t>
            </a:r>
            <a:endParaRPr kumimoji="0" lang="en-US" altLang="ja-JP" sz="1100" b="1" kern="0" spc="100">
              <a:solidFill>
                <a:srgbClr val="FFFFFF"/>
              </a:solidFill>
              <a:latin typeface="Meiryo" panose="020B0604030504040204" pitchFamily="34" charset="-128"/>
              <a:ea typeface="Meiryo" panose="020B0604030504040204" pitchFamily="34" charset="-128"/>
            </a:endParaRPr>
          </a:p>
        </p:txBody>
      </p:sp>
      <p:grpSp>
        <p:nvGrpSpPr>
          <p:cNvPr id="49" name="グループ化 48">
            <a:extLst>
              <a:ext uri="{FF2B5EF4-FFF2-40B4-BE49-F238E27FC236}">
                <a16:creationId xmlns:a16="http://schemas.microsoft.com/office/drawing/2014/main" id="{89BC47A4-F707-7374-46B4-9280FDF757CA}"/>
              </a:ext>
            </a:extLst>
          </p:cNvPr>
          <p:cNvGrpSpPr/>
          <p:nvPr/>
        </p:nvGrpSpPr>
        <p:grpSpPr>
          <a:xfrm>
            <a:off x="1504391" y="3050097"/>
            <a:ext cx="2238838" cy="826344"/>
            <a:chOff x="1617744" y="3050097"/>
            <a:chExt cx="2238838" cy="826344"/>
          </a:xfrm>
        </p:grpSpPr>
        <p:grpSp>
          <p:nvGrpSpPr>
            <p:cNvPr id="50" name="グループ化 49">
              <a:extLst>
                <a:ext uri="{FF2B5EF4-FFF2-40B4-BE49-F238E27FC236}">
                  <a16:creationId xmlns:a16="http://schemas.microsoft.com/office/drawing/2014/main" id="{4356107F-3081-A7BE-ADAC-7AEB6775E982}"/>
                </a:ext>
              </a:extLst>
            </p:cNvPr>
            <p:cNvGrpSpPr/>
            <p:nvPr/>
          </p:nvGrpSpPr>
          <p:grpSpPr>
            <a:xfrm rot="10800000">
              <a:off x="1617744" y="3303131"/>
              <a:ext cx="110666" cy="573310"/>
              <a:chOff x="3646569" y="6103481"/>
              <a:chExt cx="110666" cy="573310"/>
            </a:xfrm>
          </p:grpSpPr>
          <p:cxnSp>
            <p:nvCxnSpPr>
              <p:cNvPr id="52" name="直線コネクタ 51">
                <a:extLst>
                  <a:ext uri="{FF2B5EF4-FFF2-40B4-BE49-F238E27FC236}">
                    <a16:creationId xmlns:a16="http://schemas.microsoft.com/office/drawing/2014/main" id="{A1CB3C3D-9C6A-C2D6-77BB-DA92275292BC}"/>
                  </a:ext>
                </a:extLst>
              </p:cNvPr>
              <p:cNvCxnSpPr>
                <a:cxnSpLocks/>
              </p:cNvCxnSpPr>
              <p:nvPr/>
            </p:nvCxnSpPr>
            <p:spPr>
              <a:xfrm>
                <a:off x="3700570" y="6157481"/>
                <a:ext cx="0" cy="519310"/>
              </a:xfrm>
              <a:prstGeom prst="line">
                <a:avLst/>
              </a:prstGeom>
              <a:noFill/>
              <a:ln w="9525" cap="flat" cmpd="sng" algn="ctr">
                <a:solidFill>
                  <a:schemeClr val="accent6">
                    <a:lumMod val="50000"/>
                  </a:schemeClr>
                </a:solidFill>
                <a:prstDash val="solid"/>
              </a:ln>
              <a:effectLst/>
            </p:spPr>
          </p:cxnSp>
          <p:sp>
            <p:nvSpPr>
              <p:cNvPr id="53" name="円/楕円 78">
                <a:extLst>
                  <a:ext uri="{FF2B5EF4-FFF2-40B4-BE49-F238E27FC236}">
                    <a16:creationId xmlns:a16="http://schemas.microsoft.com/office/drawing/2014/main" id="{C9D8F3FE-011C-45A8-E334-DDBD725FAA7C}"/>
                  </a:ext>
                </a:extLst>
              </p:cNvPr>
              <p:cNvSpPr>
                <a:spLocks noChangeAspect="1"/>
              </p:cNvSpPr>
              <p:nvPr/>
            </p:nvSpPr>
            <p:spPr>
              <a:xfrm>
                <a:off x="3646569" y="6103481"/>
                <a:ext cx="110666" cy="108000"/>
              </a:xfrm>
              <a:prstGeom prst="ellipse">
                <a:avLst/>
              </a:prstGeom>
              <a:solidFill>
                <a:schemeClr val="accent6">
                  <a:lumMod val="50000"/>
                </a:schemeClr>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a:solidFill>
                    <a:srgbClr val="000000"/>
                  </a:solidFill>
                  <a:latin typeface="Meiryo" panose="020B0604030504040204" pitchFamily="34" charset="-128"/>
                  <a:ea typeface="Meiryo" panose="020B0604030504040204" pitchFamily="34" charset="-128"/>
                </a:endParaRPr>
              </a:p>
            </p:txBody>
          </p:sp>
        </p:grpSp>
        <p:sp>
          <p:nvSpPr>
            <p:cNvPr id="51" name="テキスト ボックス 50">
              <a:extLst>
                <a:ext uri="{FF2B5EF4-FFF2-40B4-BE49-F238E27FC236}">
                  <a16:creationId xmlns:a16="http://schemas.microsoft.com/office/drawing/2014/main" id="{3035CEBD-5770-DC9C-6F45-6D3BC52B690C}"/>
                </a:ext>
              </a:extLst>
            </p:cNvPr>
            <p:cNvSpPr txBox="1"/>
            <p:nvPr/>
          </p:nvSpPr>
          <p:spPr>
            <a:xfrm>
              <a:off x="1681593" y="3050097"/>
              <a:ext cx="2174989" cy="430887"/>
            </a:xfrm>
            <a:prstGeom prst="rect">
              <a:avLst/>
            </a:prstGeom>
            <a:noFill/>
            <a:ln>
              <a:solidFill>
                <a:schemeClr val="accent6">
                  <a:lumMod val="50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ltLang="ja-JP" sz="1100" dirty="0">
                  <a:latin typeface="メイリオ"/>
                  <a:ea typeface="メイリオ"/>
                  <a:cs typeface="Calibri"/>
                </a:rPr>
                <a:t>LINE Biz Process Manager</a:t>
              </a:r>
              <a:r>
                <a:rPr lang="ja-JP" altLang="en-US" sz="1100" dirty="0">
                  <a:latin typeface="メイリオ"/>
                  <a:ea typeface="メイリオ"/>
                  <a:cs typeface="Calibri"/>
                </a:rPr>
                <a:t>の</a:t>
              </a:r>
              <a:endParaRPr lang="en-US" altLang="ja-JP" sz="1100" dirty="0">
                <a:latin typeface="メイリオ"/>
                <a:ea typeface="メイリオ"/>
                <a:cs typeface="Calibri"/>
              </a:endParaRPr>
            </a:p>
            <a:p>
              <a:pPr algn="l"/>
              <a:r>
                <a:rPr lang="ja-JP" altLang="en-US" sz="1100" dirty="0">
                  <a:latin typeface="メイリオ"/>
                  <a:ea typeface="メイリオ"/>
                  <a:cs typeface="Calibri"/>
                </a:rPr>
                <a:t>アカウントをお持ちでない場合</a:t>
              </a:r>
              <a:endParaRPr lang="ja-JP" altLang="en-US" sz="1100" dirty="0">
                <a:latin typeface="メイリオ"/>
                <a:ea typeface="メイリオ"/>
              </a:endParaRPr>
            </a:p>
          </p:txBody>
        </p:sp>
      </p:grpSp>
      <p:cxnSp>
        <p:nvCxnSpPr>
          <p:cNvPr id="54" name="直線コネクタ 53">
            <a:extLst>
              <a:ext uri="{FF2B5EF4-FFF2-40B4-BE49-F238E27FC236}">
                <a16:creationId xmlns:a16="http://schemas.microsoft.com/office/drawing/2014/main" id="{C3F5B360-E83E-8D95-0FC6-804733D90BAF}"/>
              </a:ext>
            </a:extLst>
          </p:cNvPr>
          <p:cNvCxnSpPr>
            <a:cxnSpLocks/>
          </p:cNvCxnSpPr>
          <p:nvPr/>
        </p:nvCxnSpPr>
        <p:spPr>
          <a:xfrm>
            <a:off x="8708026" y="3473845"/>
            <a:ext cx="0" cy="2321906"/>
          </a:xfrm>
          <a:prstGeom prst="line">
            <a:avLst/>
          </a:prstGeom>
          <a:noFill/>
          <a:ln w="34925" cap="flat" cmpd="sng" algn="ctr">
            <a:solidFill>
              <a:schemeClr val="accent1"/>
            </a:solidFill>
            <a:prstDash val="sysDot"/>
          </a:ln>
          <a:effectLst>
            <a:glow rad="38651">
              <a:srgbClr val="FFFFFF"/>
            </a:glow>
          </a:effectLst>
        </p:spPr>
      </p:cxnSp>
      <p:grpSp>
        <p:nvGrpSpPr>
          <p:cNvPr id="55" name="グループ化 54">
            <a:extLst>
              <a:ext uri="{FF2B5EF4-FFF2-40B4-BE49-F238E27FC236}">
                <a16:creationId xmlns:a16="http://schemas.microsoft.com/office/drawing/2014/main" id="{8E488283-BACB-167C-CDD4-09C640192447}"/>
              </a:ext>
            </a:extLst>
          </p:cNvPr>
          <p:cNvGrpSpPr/>
          <p:nvPr/>
        </p:nvGrpSpPr>
        <p:grpSpPr>
          <a:xfrm rot="10800000">
            <a:off x="4868647" y="3303131"/>
            <a:ext cx="110666" cy="573310"/>
            <a:chOff x="3646569" y="6103481"/>
            <a:chExt cx="110666" cy="573310"/>
          </a:xfrm>
        </p:grpSpPr>
        <p:cxnSp>
          <p:nvCxnSpPr>
            <p:cNvPr id="56" name="直線コネクタ 55">
              <a:extLst>
                <a:ext uri="{FF2B5EF4-FFF2-40B4-BE49-F238E27FC236}">
                  <a16:creationId xmlns:a16="http://schemas.microsoft.com/office/drawing/2014/main" id="{8283F21A-FBB1-DB59-0D1F-1C0AF4528580}"/>
                </a:ext>
              </a:extLst>
            </p:cNvPr>
            <p:cNvCxnSpPr>
              <a:cxnSpLocks/>
            </p:cNvCxnSpPr>
            <p:nvPr/>
          </p:nvCxnSpPr>
          <p:spPr>
            <a:xfrm>
              <a:off x="3700570" y="6157481"/>
              <a:ext cx="0" cy="519310"/>
            </a:xfrm>
            <a:prstGeom prst="line">
              <a:avLst/>
            </a:prstGeom>
            <a:noFill/>
            <a:ln w="9525" cap="flat" cmpd="sng" algn="ctr">
              <a:solidFill>
                <a:schemeClr val="accent6">
                  <a:lumMod val="50000"/>
                </a:schemeClr>
              </a:solidFill>
              <a:prstDash val="solid"/>
            </a:ln>
            <a:effectLst/>
          </p:spPr>
        </p:cxnSp>
        <p:sp>
          <p:nvSpPr>
            <p:cNvPr id="57" name="円/楕円 78">
              <a:extLst>
                <a:ext uri="{FF2B5EF4-FFF2-40B4-BE49-F238E27FC236}">
                  <a16:creationId xmlns:a16="http://schemas.microsoft.com/office/drawing/2014/main" id="{B60D0B7F-0073-8351-B8FA-825B3263E4C1}"/>
                </a:ext>
              </a:extLst>
            </p:cNvPr>
            <p:cNvSpPr>
              <a:spLocks noChangeAspect="1"/>
            </p:cNvSpPr>
            <p:nvPr/>
          </p:nvSpPr>
          <p:spPr>
            <a:xfrm>
              <a:off x="3646569" y="6103481"/>
              <a:ext cx="110666" cy="108000"/>
            </a:xfrm>
            <a:prstGeom prst="ellipse">
              <a:avLst/>
            </a:prstGeom>
            <a:solidFill>
              <a:schemeClr val="accent6">
                <a:lumMod val="50000"/>
              </a:schemeClr>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a:solidFill>
                  <a:srgbClr val="000000"/>
                </a:solidFill>
                <a:latin typeface="Meiryo" panose="020B0604030504040204" pitchFamily="34" charset="-128"/>
                <a:ea typeface="Meiryo" panose="020B0604030504040204" pitchFamily="34" charset="-128"/>
              </a:endParaRPr>
            </a:p>
          </p:txBody>
        </p:sp>
      </p:grpSp>
      <p:sp>
        <p:nvSpPr>
          <p:cNvPr id="58" name="テキスト ボックス 57">
            <a:extLst>
              <a:ext uri="{FF2B5EF4-FFF2-40B4-BE49-F238E27FC236}">
                <a16:creationId xmlns:a16="http://schemas.microsoft.com/office/drawing/2014/main" id="{410FE41B-EDC4-B77A-AE73-66CB7B1B3B65}"/>
              </a:ext>
            </a:extLst>
          </p:cNvPr>
          <p:cNvSpPr txBox="1"/>
          <p:nvPr/>
        </p:nvSpPr>
        <p:spPr>
          <a:xfrm>
            <a:off x="4923979" y="2950249"/>
            <a:ext cx="2598611" cy="569387"/>
          </a:xfrm>
          <a:prstGeom prst="rect">
            <a:avLst/>
          </a:prstGeom>
          <a:noFill/>
          <a:ln>
            <a:solidFill>
              <a:schemeClr val="accent6">
                <a:lumMod val="50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ja-JP" altLang="en-US" sz="1100" dirty="0">
                <a:latin typeface="メイリオ"/>
                <a:ea typeface="メイリオ"/>
                <a:cs typeface="Calibri"/>
              </a:rPr>
              <a:t>スペシャル商品のみ</a:t>
            </a:r>
            <a:endParaRPr lang="en-US" altLang="ja-JP" sz="1100" dirty="0">
              <a:latin typeface="メイリオ"/>
              <a:ea typeface="メイリオ"/>
              <a:cs typeface="Calibri"/>
            </a:endParaRPr>
          </a:p>
          <a:p>
            <a:pPr algn="l"/>
            <a:r>
              <a:rPr lang="en-US" altLang="ja-JP" sz="1000" dirty="0">
                <a:latin typeface="メイリオ"/>
                <a:ea typeface="メイリオ"/>
                <a:cs typeface="Calibri"/>
              </a:rPr>
              <a:t>※</a:t>
            </a:r>
            <a:r>
              <a:rPr lang="ja-JP" altLang="en-US" sz="1000" dirty="0">
                <a:latin typeface="メイリオ"/>
                <a:ea typeface="メイリオ"/>
                <a:cs typeface="Calibri"/>
              </a:rPr>
              <a:t>レギュラー商品は企業商材審査通過後</a:t>
            </a:r>
            <a:endParaRPr lang="en-US" altLang="ja-JP" sz="1000" dirty="0">
              <a:latin typeface="メイリオ"/>
              <a:ea typeface="メイリオ"/>
              <a:cs typeface="Calibri"/>
            </a:endParaRPr>
          </a:p>
          <a:p>
            <a:pPr algn="l"/>
            <a:r>
              <a:rPr lang="ja-JP" altLang="en-US" sz="1000" dirty="0">
                <a:latin typeface="メイリオ"/>
                <a:ea typeface="メイリオ"/>
                <a:cs typeface="Calibri"/>
              </a:rPr>
              <a:t>　そのまま発注いただけます</a:t>
            </a:r>
            <a:endParaRPr lang="en-US" altLang="ja-JP" sz="1000" dirty="0">
              <a:latin typeface="メイリオ"/>
              <a:ea typeface="メイリオ"/>
              <a:cs typeface="Calibri"/>
            </a:endParaRPr>
          </a:p>
        </p:txBody>
      </p:sp>
      <p:sp>
        <p:nvSpPr>
          <p:cNvPr id="59" name="タイトル 2">
            <a:extLst>
              <a:ext uri="{FF2B5EF4-FFF2-40B4-BE49-F238E27FC236}">
                <a16:creationId xmlns:a16="http://schemas.microsoft.com/office/drawing/2014/main" id="{02AB892F-242A-475E-93BD-E183955916F2}"/>
              </a:ext>
            </a:extLst>
          </p:cNvPr>
          <p:cNvSpPr txBox="1">
            <a:spLocks/>
          </p:cNvSpPr>
          <p:nvPr/>
        </p:nvSpPr>
        <p:spPr>
          <a:xfrm>
            <a:off x="8720516" y="5875619"/>
            <a:ext cx="2765097" cy="896658"/>
          </a:xfrm>
          <a:prstGeom prst="rect">
            <a:avLst/>
          </a:prstGeom>
          <a:solidFill>
            <a:srgbClr val="FFFFFF"/>
          </a:solidFill>
          <a:ln>
            <a:solidFill>
              <a:schemeClr val="accent6">
                <a:lumMod val="50000"/>
              </a:schemeClr>
            </a:solidFill>
          </a:ln>
        </p:spPr>
        <p:txBody>
          <a:bodyPr vert="horz" wrap="none" lIns="108000" tIns="72000" rIns="144000" bIns="72000" rtlCol="0" anchor="ctr">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請求書はメール送付での発行と</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ct val="0"/>
              </a:spcBef>
              <a:spcAft>
                <a:spcPts val="0"/>
              </a:spcAft>
              <a:buClrTx/>
              <a:buSzTx/>
              <a:buFontTx/>
              <a:buNone/>
              <a:tabLst/>
              <a:defRPr/>
            </a:pPr>
            <a:r>
              <a:rPr lang="ja-JP" altLang="en-US" sz="1100" dirty="0">
                <a:solidFill>
                  <a:srgbClr val="0D0D0D"/>
                </a:solidFill>
                <a:latin typeface="Meiryo" panose="020B0604030504040204" pitchFamily="34" charset="-128"/>
                <a:ea typeface="Meiryo" panose="020B0604030504040204" pitchFamily="34" charset="-128"/>
              </a:rPr>
              <a:t>　</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なります</a:t>
            </a: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制作・掲載費が広告料金に内包</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ct val="0"/>
              </a:spcBef>
              <a:spcAft>
                <a:spcPts val="0"/>
              </a:spcAft>
              <a:buClrTx/>
              <a:buSzTx/>
              <a:buFontTx/>
              <a:buNone/>
              <a:tabLst/>
              <a:defRPr/>
            </a:pPr>
            <a:r>
              <a:rPr lang="ja-JP" altLang="en-US" sz="1100" dirty="0">
                <a:solidFill>
                  <a:srgbClr val="0D0D0D"/>
                </a:solidFill>
                <a:latin typeface="Meiryo" panose="020B0604030504040204" pitchFamily="34" charset="-128"/>
                <a:ea typeface="Meiryo" panose="020B0604030504040204" pitchFamily="34" charset="-128"/>
              </a:rPr>
              <a:t>　</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される場合は請求書発行はありません</a:t>
            </a:r>
          </a:p>
        </p:txBody>
      </p:sp>
      <p:cxnSp>
        <p:nvCxnSpPr>
          <p:cNvPr id="60" name="直線コネクタ 59">
            <a:extLst>
              <a:ext uri="{FF2B5EF4-FFF2-40B4-BE49-F238E27FC236}">
                <a16:creationId xmlns:a16="http://schemas.microsoft.com/office/drawing/2014/main" id="{DD2B7234-52F6-59A0-B5A6-D0B42D4B3DF2}"/>
              </a:ext>
            </a:extLst>
          </p:cNvPr>
          <p:cNvCxnSpPr>
            <a:cxnSpLocks/>
          </p:cNvCxnSpPr>
          <p:nvPr/>
        </p:nvCxnSpPr>
        <p:spPr>
          <a:xfrm>
            <a:off x="11485706" y="4084187"/>
            <a:ext cx="0" cy="2002055"/>
          </a:xfrm>
          <a:prstGeom prst="line">
            <a:avLst/>
          </a:prstGeom>
          <a:noFill/>
          <a:ln w="9525" cap="flat" cmpd="sng" algn="ctr">
            <a:solidFill>
              <a:schemeClr val="accent6">
                <a:lumMod val="50000"/>
              </a:schemeClr>
            </a:solidFill>
            <a:prstDash val="solid"/>
          </a:ln>
          <a:effectLst/>
        </p:spPr>
      </p:cxnSp>
      <p:sp>
        <p:nvSpPr>
          <p:cNvPr id="61" name="円/楕円 78">
            <a:extLst>
              <a:ext uri="{FF2B5EF4-FFF2-40B4-BE49-F238E27FC236}">
                <a16:creationId xmlns:a16="http://schemas.microsoft.com/office/drawing/2014/main" id="{9735DC03-B163-0AA9-1263-0424129667AA}"/>
              </a:ext>
            </a:extLst>
          </p:cNvPr>
          <p:cNvSpPr>
            <a:spLocks noChangeAspect="1"/>
          </p:cNvSpPr>
          <p:nvPr/>
        </p:nvSpPr>
        <p:spPr>
          <a:xfrm>
            <a:off x="11431706" y="5295748"/>
            <a:ext cx="110666" cy="108000"/>
          </a:xfrm>
          <a:prstGeom prst="ellipse">
            <a:avLst/>
          </a:prstGeom>
          <a:solidFill>
            <a:schemeClr val="accent6">
              <a:lumMod val="50000"/>
            </a:schemeClr>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a:solidFill>
                <a:srgbClr val="000000"/>
              </a:solidFill>
              <a:latin typeface="Meiryo" panose="020B0604030504040204" pitchFamily="34" charset="-128"/>
              <a:ea typeface="Meiryo" panose="020B0604030504040204" pitchFamily="34" charset="-128"/>
            </a:endParaRPr>
          </a:p>
        </p:txBody>
      </p:sp>
      <p:sp>
        <p:nvSpPr>
          <p:cNvPr id="62" name="円/楕円 78">
            <a:extLst>
              <a:ext uri="{FF2B5EF4-FFF2-40B4-BE49-F238E27FC236}">
                <a16:creationId xmlns:a16="http://schemas.microsoft.com/office/drawing/2014/main" id="{F96E8135-E7C8-7560-1B54-65519697BA59}"/>
              </a:ext>
            </a:extLst>
          </p:cNvPr>
          <p:cNvSpPr>
            <a:spLocks noChangeAspect="1"/>
          </p:cNvSpPr>
          <p:nvPr/>
        </p:nvSpPr>
        <p:spPr>
          <a:xfrm>
            <a:off x="11431706" y="4022670"/>
            <a:ext cx="110666" cy="108000"/>
          </a:xfrm>
          <a:prstGeom prst="ellipse">
            <a:avLst/>
          </a:prstGeom>
          <a:solidFill>
            <a:schemeClr val="accent6">
              <a:lumMod val="50000"/>
            </a:schemeClr>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a:solidFill>
                <a:srgbClr val="000000"/>
              </a:solidFill>
              <a:latin typeface="Meiryo" panose="020B0604030504040204" pitchFamily="34" charset="-128"/>
              <a:ea typeface="Meiryo" panose="020B0604030504040204" pitchFamily="34" charset="-128"/>
            </a:endParaRPr>
          </a:p>
        </p:txBody>
      </p:sp>
      <p:grpSp>
        <p:nvGrpSpPr>
          <p:cNvPr id="63" name="グループ化 62">
            <a:extLst>
              <a:ext uri="{FF2B5EF4-FFF2-40B4-BE49-F238E27FC236}">
                <a16:creationId xmlns:a16="http://schemas.microsoft.com/office/drawing/2014/main" id="{288D3C0D-73F4-62BF-2406-85BDE0FC4862}"/>
              </a:ext>
            </a:extLst>
          </p:cNvPr>
          <p:cNvGrpSpPr/>
          <p:nvPr/>
        </p:nvGrpSpPr>
        <p:grpSpPr>
          <a:xfrm>
            <a:off x="7769816" y="3031165"/>
            <a:ext cx="1876415" cy="469804"/>
            <a:chOff x="6757793" y="2283586"/>
            <a:chExt cx="1876415" cy="469804"/>
          </a:xfrm>
        </p:grpSpPr>
        <p:sp>
          <p:nvSpPr>
            <p:cNvPr id="64" name="テキスト ボックス 63">
              <a:extLst>
                <a:ext uri="{FF2B5EF4-FFF2-40B4-BE49-F238E27FC236}">
                  <a16:creationId xmlns:a16="http://schemas.microsoft.com/office/drawing/2014/main" id="{6F46EE52-B55B-2C3D-45BD-5CD38EC09C0A}"/>
                </a:ext>
              </a:extLst>
            </p:cNvPr>
            <p:cNvSpPr txBox="1"/>
            <p:nvPr/>
          </p:nvSpPr>
          <p:spPr>
            <a:xfrm>
              <a:off x="6757793" y="2285390"/>
              <a:ext cx="1876415" cy="468000"/>
            </a:xfrm>
            <a:prstGeom prst="roundRect">
              <a:avLst>
                <a:gd name="adj" fmla="val 50000"/>
              </a:avLst>
            </a:prstGeom>
            <a:solidFill>
              <a:srgbClr val="FFFFFF"/>
            </a:solidFill>
            <a:ln w="25400">
              <a:solidFill>
                <a:srgbClr val="000048"/>
              </a:solidFill>
            </a:ln>
          </p:spPr>
          <p:txBody>
            <a:bodyPr wrap="square" lIns="576000" tIns="72000" bIns="0" rtlCol="0" anchor="ctr">
              <a:noAutofit/>
            </a:bodyPr>
            <a:lstStyle/>
            <a:p>
              <a:pPr>
                <a:defRPr/>
              </a:pPr>
              <a:r>
                <a:rPr kumimoji="0" lang="ja-JP" altLang="en-US" sz="1600" b="1" kern="0">
                  <a:solidFill>
                    <a:srgbClr val="000048"/>
                  </a:solidFill>
                  <a:latin typeface="Meiryo" panose="020B0604030504040204" pitchFamily="34" charset="-128"/>
                  <a:ea typeface="Meiryo" panose="020B0604030504040204" pitchFamily="34" charset="-128"/>
                </a:rPr>
                <a:t>契約成立</a:t>
              </a:r>
            </a:p>
          </p:txBody>
        </p:sp>
        <p:pic>
          <p:nvPicPr>
            <p:cNvPr id="65" name="グラフィックス 64" descr="バッジ: チェックマーク 1 単色塗りつぶし">
              <a:extLst>
                <a:ext uri="{FF2B5EF4-FFF2-40B4-BE49-F238E27FC236}">
                  <a16:creationId xmlns:a16="http://schemas.microsoft.com/office/drawing/2014/main" id="{5427BB9C-1596-EBE1-A83D-ABB49EA0EF3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57793" y="2283586"/>
              <a:ext cx="469037" cy="469037"/>
            </a:xfrm>
            <a:prstGeom prst="rect">
              <a:avLst/>
            </a:prstGeom>
          </p:spPr>
        </p:pic>
      </p:grpSp>
    </p:spTree>
    <p:extLst>
      <p:ext uri="{BB962C8B-B14F-4D97-AF65-F5344CB8AC3E}">
        <p14:creationId xmlns:p14="http://schemas.microsoft.com/office/powerpoint/2010/main" val="8205464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7BC722A8-7AF7-CE59-E416-896404679F67}"/>
              </a:ext>
            </a:extLst>
          </p:cNvPr>
          <p:cNvSpPr>
            <a:spLocks noGrp="1"/>
          </p:cNvSpPr>
          <p:nvPr>
            <p:ph type="body" sz="quarter" idx="12"/>
          </p:nvPr>
        </p:nvSpPr>
        <p:spPr/>
        <p:txBody>
          <a:bodyPr/>
          <a:lstStyle/>
          <a:p>
            <a:pPr marL="0" indent="0">
              <a:buNone/>
            </a:pPr>
            <a:r>
              <a:rPr kumimoji="1" lang="ja-JP" altLang="en-US" dirty="0"/>
              <a:t>その他</a:t>
            </a:r>
            <a:br>
              <a:rPr kumimoji="1" lang="en-US" altLang="ja-JP" dirty="0"/>
            </a:br>
            <a:r>
              <a:rPr lang="ja-JP" altLang="en-US" dirty="0"/>
              <a:t>注意事項</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16C718F1-6086-FBE6-C43B-A3F5FDEA67CB}"/>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102714" y="77808"/>
            <a:ext cx="406572" cy="405674"/>
          </a:xfrm>
        </p:spPr>
      </p:pic>
      <p:sp>
        <p:nvSpPr>
          <p:cNvPr id="7" name="テキスト プレースホルダー 3">
            <a:extLst>
              <a:ext uri="{FF2B5EF4-FFF2-40B4-BE49-F238E27FC236}">
                <a16:creationId xmlns:a16="http://schemas.microsoft.com/office/drawing/2014/main" id="{CA2EFCC3-E692-ABDD-BF53-7418933DD99A}"/>
              </a:ext>
            </a:extLst>
          </p:cNvPr>
          <p:cNvSpPr txBox="1">
            <a:spLocks/>
          </p:cNvSpPr>
          <p:nvPr/>
        </p:nvSpPr>
        <p:spPr>
          <a:xfrm>
            <a:off x="2027548" y="229080"/>
            <a:ext cx="8136904" cy="335028"/>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lang="ja-JP" altLang="en-US" dirty="0">
                <a:solidFill>
                  <a:srgbClr val="000048"/>
                </a:solidFill>
                <a:latin typeface="+mn-ea"/>
                <a:ea typeface="+mn-ea"/>
              </a:rPr>
              <a:t>注意事項</a:t>
            </a:r>
          </a:p>
        </p:txBody>
      </p:sp>
      <p:sp>
        <p:nvSpPr>
          <p:cNvPr id="2" name="Rectangle 46">
            <a:extLst>
              <a:ext uri="{FF2B5EF4-FFF2-40B4-BE49-F238E27FC236}">
                <a16:creationId xmlns:a16="http://schemas.microsoft.com/office/drawing/2014/main" id="{9B6DB798-8936-CB10-035D-90556A331165}"/>
              </a:ext>
            </a:extLst>
          </p:cNvPr>
          <p:cNvSpPr>
            <a:spLocks noChangeArrowheads="1"/>
          </p:cNvSpPr>
          <p:nvPr/>
        </p:nvSpPr>
        <p:spPr bwMode="auto">
          <a:xfrm>
            <a:off x="381725" y="1209798"/>
            <a:ext cx="11332220" cy="5279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no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fontAlgn="auto" hangingPunct="1">
              <a:spcBef>
                <a:spcPct val="0"/>
              </a:spcBef>
              <a:spcAft>
                <a:spcPts val="0"/>
              </a:spcAft>
              <a:buFontTx/>
              <a:buNone/>
            </a:pPr>
            <a:r>
              <a:rPr lang="ja-JP" altLang="en-US" sz="1400" dirty="0">
                <a:solidFill>
                  <a:srgbClr val="0D0D0D"/>
                </a:solidFill>
                <a:latin typeface="+mn-ea"/>
                <a:ea typeface="+mn-ea"/>
              </a:rPr>
              <a:t>■編集・制作</a:t>
            </a:r>
            <a:endParaRPr lang="en-US" altLang="ja-JP" sz="140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・企画内容は広告主様と</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ヤフーとの間で協議の上決定し、最終的な編集権は</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ヤフーに帰属します。</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・広告主様または代理店様より提供いただく製品画像等の素材については第三者の権利を侵害するものではないこと、および記載内容に係わる財産権全ての権利処理が</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完了していること、情報の正確性について</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ヤフーに対して保証いただくものとします。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・企画ページ上には「提供：○○」のスポンサークレジットの掲載が必須となります。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defRPr/>
            </a:pPr>
            <a:r>
              <a:rPr lang="ja-JP" altLang="en-US" sz="1050" dirty="0">
                <a:solidFill>
                  <a:srgbClr val="0D0D0D"/>
                </a:solidFill>
                <a:latin typeface="+mn-ea"/>
                <a:ea typeface="+mn-ea"/>
              </a:rPr>
              <a:t>　・原則として掲載終了後はアーカイブ保存せず、企画ページは削除いたします。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eaLnBrk="1" fontAlgn="auto" hangingPunct="1">
              <a:spcBef>
                <a:spcPct val="0"/>
              </a:spcBef>
              <a:spcAft>
                <a:spcPts val="0"/>
              </a:spcAft>
              <a:buFontTx/>
              <a:buNone/>
            </a:pPr>
            <a:r>
              <a:rPr lang="ja-JP" altLang="en-US" sz="1400" dirty="0">
                <a:solidFill>
                  <a:srgbClr val="0D0D0D"/>
                </a:solidFill>
                <a:latin typeface="+mn-ea"/>
                <a:ea typeface="+mn-ea"/>
              </a:rPr>
              <a:t>■災害情報告知モジュールの掲載</a:t>
            </a:r>
            <a:endParaRPr lang="en-US" altLang="ja-JP" sz="140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・地震、津波、その他有事が発生した際、</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ヤフーを利用するお客様に対して速やかに災害情報をお伝えするために、企画ページについても、ページ上部に災害情報</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告知モジュールの掲載を行います。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a:t>
            </a:r>
            <a:r>
              <a:rPr lang="en-US" altLang="ja-JP" sz="1050" dirty="0">
                <a:solidFill>
                  <a:srgbClr val="0D0D0D"/>
                </a:solidFill>
                <a:latin typeface="+mn-ea"/>
                <a:ea typeface="+mn-ea"/>
              </a:rPr>
              <a:t>※</a:t>
            </a:r>
            <a:r>
              <a:rPr lang="ja-JP" altLang="en-US" sz="1050" dirty="0">
                <a:solidFill>
                  <a:srgbClr val="0D0D0D"/>
                </a:solidFill>
                <a:latin typeface="+mn-ea"/>
                <a:ea typeface="+mn-ea"/>
              </a:rPr>
              <a:t>掲載方法（場所、内容、タイミングと期間など）は、</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ヤフーの統一運用ルールにしたがいます。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eaLnBrk="1" fontAlgn="auto" hangingPunct="1">
              <a:spcBef>
                <a:spcPct val="0"/>
              </a:spcBef>
              <a:spcAft>
                <a:spcPts val="0"/>
              </a:spcAft>
              <a:buFontTx/>
              <a:buNone/>
            </a:pPr>
            <a:r>
              <a:rPr lang="ja-JP" altLang="en-US" sz="1400" dirty="0">
                <a:solidFill>
                  <a:srgbClr val="0D0D0D"/>
                </a:solidFill>
                <a:latin typeface="+mn-ea"/>
                <a:ea typeface="+mn-ea"/>
              </a:rPr>
              <a:t>■広告誘導用バナー制作・入稿</a:t>
            </a:r>
          </a:p>
          <a:p>
            <a:pPr eaLnBrk="1" fontAlgn="auto" hangingPunct="1">
              <a:spcBef>
                <a:spcPct val="0"/>
              </a:spcBef>
              <a:spcAft>
                <a:spcPts val="0"/>
              </a:spcAft>
              <a:buFontTx/>
              <a:buNone/>
            </a:pPr>
            <a:r>
              <a:rPr lang="ja-JP" altLang="en-US" sz="1050" dirty="0">
                <a:solidFill>
                  <a:srgbClr val="0D0D0D"/>
                </a:solidFill>
                <a:latin typeface="+mn-ea"/>
                <a:ea typeface="+mn-ea"/>
              </a:rPr>
              <a:t>　・誘導広告を広告主様または代理店様で制作いただく場合、別紙「</a:t>
            </a:r>
            <a:r>
              <a:rPr lang="ja-JP" altLang="en-US" sz="1050" dirty="0">
                <a:solidFill>
                  <a:srgbClr val="0D0D0D"/>
                </a:solidFill>
                <a:latin typeface="+mn-ea"/>
                <a:ea typeface="+mn-ea"/>
                <a:hlinkClick r:id="rId3"/>
              </a:rPr>
              <a:t>タイアップ広告・クリエイティブ企画商品の誘導広告クリエイティブにおける表記ガイドライン</a:t>
            </a:r>
            <a:r>
              <a:rPr lang="ja-JP" altLang="en-US" sz="1050" dirty="0">
                <a:solidFill>
                  <a:srgbClr val="0D0D0D"/>
                </a:solidFill>
                <a:latin typeface="+mn-ea"/>
                <a:ea typeface="+mn-ea"/>
              </a:rPr>
              <a:t>」を</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遵守してください。</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また原則として、タイアップを実施する</a:t>
            </a:r>
            <a:r>
              <a:rPr lang="en-US" altLang="ja-JP" sz="1050" dirty="0">
                <a:solidFill>
                  <a:srgbClr val="0D0D0D"/>
                </a:solidFill>
                <a:latin typeface="+mn-ea"/>
                <a:ea typeface="+mn-ea"/>
              </a:rPr>
              <a:t>LINE</a:t>
            </a:r>
            <a:r>
              <a:rPr lang="ja-JP" altLang="en-US" sz="1050" dirty="0">
                <a:solidFill>
                  <a:srgbClr val="0D0D0D"/>
                </a:solidFill>
                <a:latin typeface="+mn-ea"/>
                <a:ea typeface="+mn-ea"/>
              </a:rPr>
              <a:t>ヤフーサービスのロゴやテキストの掲載が必須となります（サービスのロゴデータは弊社担当営業より送付いたします）。</a:t>
            </a:r>
            <a:endParaRPr lang="en-US" altLang="ja-JP" sz="1050" dirty="0">
              <a:solidFill>
                <a:srgbClr val="0D0D0D"/>
              </a:solidFill>
              <a:latin typeface="+mn-ea"/>
              <a:ea typeface="+mn-ea"/>
            </a:endParaRPr>
          </a:p>
          <a:p>
            <a:pPr eaLnBrk="1" fontAlgn="auto" hangingPunct="1">
              <a:spcBef>
                <a:spcPct val="0"/>
              </a:spcBef>
              <a:spcAft>
                <a:spcPts val="0"/>
              </a:spcAft>
              <a:buFontTx/>
              <a:buNone/>
            </a:pPr>
            <a:r>
              <a:rPr lang="ja-JP" altLang="en-US" sz="1050" dirty="0">
                <a:solidFill>
                  <a:srgbClr val="0D0D0D"/>
                </a:solidFill>
                <a:latin typeface="+mn-ea"/>
                <a:ea typeface="+mn-ea"/>
              </a:rPr>
              <a:t>　　そのため、通常の審査とは別にサービス部門でのブランドチェックが必要となりますので、必ず入稿前に弊社担当営業を通じてクリエイティブの確認をご依頼願います。</a:t>
            </a:r>
            <a:endParaRPr lang="en-US" altLang="ja-JP" sz="1050" dirty="0">
              <a:solidFill>
                <a:srgbClr val="0D0D0D"/>
              </a:solidFill>
              <a:latin typeface="+mn-ea"/>
              <a:ea typeface="+mn-ea"/>
            </a:endParaRPr>
          </a:p>
          <a:p>
            <a:pPr eaLnBrk="1" fontAlgn="auto" hangingPunct="1">
              <a:spcBef>
                <a:spcPct val="0"/>
              </a:spcBef>
              <a:spcAft>
                <a:spcPts val="0"/>
              </a:spcAft>
              <a:buFontTx/>
              <a:buNone/>
            </a:pPr>
            <a:endParaRPr lang="en-US" altLang="ja-JP" sz="1600" dirty="0">
              <a:solidFill>
                <a:srgbClr val="0D0D0D"/>
              </a:solidFill>
              <a:latin typeface="+mn-ea"/>
              <a:ea typeface="+mn-ea"/>
            </a:endParaRPr>
          </a:p>
          <a:p>
            <a:pPr marL="0" indent="0" eaLnBrk="1" fontAlgn="auto" hangingPunct="1">
              <a:spcBef>
                <a:spcPct val="0"/>
              </a:spcBef>
              <a:spcAft>
                <a:spcPts val="0"/>
              </a:spcAft>
              <a:buFontTx/>
              <a:buNone/>
            </a:pPr>
            <a:r>
              <a:rPr lang="ja-JP" altLang="en-US" sz="1400" dirty="0">
                <a:solidFill>
                  <a:srgbClr val="0D0D0D"/>
                </a:solidFill>
                <a:latin typeface="+mn-ea"/>
                <a:ea typeface="+mn-ea"/>
              </a:rPr>
              <a:t>■効果計測用</a:t>
            </a:r>
            <a:r>
              <a:rPr lang="en-US" altLang="ja-JP" sz="1400" dirty="0">
                <a:solidFill>
                  <a:srgbClr val="0D0D0D"/>
                </a:solidFill>
                <a:latin typeface="+mn-ea"/>
                <a:ea typeface="+mn-ea"/>
              </a:rPr>
              <a:t>URL</a:t>
            </a:r>
          </a:p>
          <a:p>
            <a:pPr marL="0" indent="0" eaLnBrk="1" fontAlgn="auto" hangingPunct="1">
              <a:spcBef>
                <a:spcPct val="0"/>
              </a:spcBef>
              <a:spcAft>
                <a:spcPts val="0"/>
              </a:spcAft>
              <a:buFontTx/>
              <a:buNone/>
            </a:pPr>
            <a:r>
              <a:rPr lang="ja-JP" altLang="en-US" sz="1050" dirty="0">
                <a:solidFill>
                  <a:srgbClr val="0D0D0D"/>
                </a:solidFill>
                <a:latin typeface="+mn-ea"/>
                <a:ea typeface="+mn-ea"/>
              </a:rPr>
              <a:t>　・セキュリティ等の観点から、下記いずれの場合もリンク先への効果計測用のパラメータ付き</a:t>
            </a:r>
            <a:r>
              <a:rPr lang="en-US" altLang="ja-JP" sz="1050" dirty="0">
                <a:solidFill>
                  <a:srgbClr val="0D0D0D"/>
                </a:solidFill>
                <a:latin typeface="+mn-ea"/>
                <a:ea typeface="+mn-ea"/>
              </a:rPr>
              <a:t>URL</a:t>
            </a:r>
            <a:r>
              <a:rPr lang="ja-JP" altLang="en-US" sz="1050" dirty="0">
                <a:solidFill>
                  <a:srgbClr val="0D0D0D"/>
                </a:solidFill>
                <a:latin typeface="+mn-ea"/>
                <a:ea typeface="+mn-ea"/>
              </a:rPr>
              <a:t>の設定は不可となります。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ただし、一部効果計測ベンダーにおいては効果測定データ取扱約款の確認・同意をいただいた上で設定することが可能です。弊社担当営業までご相談ください。</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誘導広告→企画ページ ｜ 企画ページ→広告主様サイト</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endParaRPr lang="en-US" altLang="ja-JP" sz="1600" dirty="0">
              <a:solidFill>
                <a:srgbClr val="0D0D0D"/>
              </a:solidFill>
              <a:latin typeface="+mn-ea"/>
              <a:ea typeface="+mn-ea"/>
            </a:endParaRPr>
          </a:p>
          <a:p>
            <a:pPr marL="0" indent="0" eaLnBrk="1" fontAlgn="auto" hangingPunct="1">
              <a:spcBef>
                <a:spcPct val="0"/>
              </a:spcBef>
              <a:spcAft>
                <a:spcPts val="0"/>
              </a:spcAft>
              <a:buFontTx/>
              <a:buNone/>
            </a:pPr>
            <a:r>
              <a:rPr lang="ja-JP" altLang="en-US" sz="1400" dirty="0">
                <a:solidFill>
                  <a:srgbClr val="0D0D0D"/>
                </a:solidFill>
                <a:latin typeface="+mn-ea"/>
                <a:ea typeface="+mn-ea"/>
              </a:rPr>
              <a:t>■効果検証レポート</a:t>
            </a:r>
            <a:endParaRPr lang="en-US" altLang="ja-JP" sz="140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・レポートには、</a:t>
            </a:r>
            <a:r>
              <a:rPr lang="en-US" altLang="ja-JP" sz="1050" dirty="0">
                <a:solidFill>
                  <a:srgbClr val="0D0D0D"/>
                </a:solidFill>
                <a:latin typeface="+mn-ea"/>
                <a:ea typeface="+mn-ea"/>
              </a:rPr>
              <a:t> LINE</a:t>
            </a:r>
            <a:r>
              <a:rPr lang="ja-JP" altLang="en-US" sz="1050" dirty="0">
                <a:solidFill>
                  <a:srgbClr val="0D0D0D"/>
                </a:solidFill>
                <a:latin typeface="+mn-ea"/>
                <a:ea typeface="+mn-ea"/>
              </a:rPr>
              <a:t>ヤフーの管理するお客様の個人情報</a:t>
            </a:r>
            <a:r>
              <a:rPr lang="en-US" altLang="ja-JP" sz="1050" dirty="0">
                <a:solidFill>
                  <a:srgbClr val="0D0D0D"/>
                </a:solidFill>
                <a:latin typeface="+mn-ea"/>
                <a:ea typeface="+mn-ea"/>
              </a:rPr>
              <a:t>*1</a:t>
            </a:r>
            <a:r>
              <a:rPr lang="ja-JP" altLang="en-US" sz="1050" dirty="0">
                <a:solidFill>
                  <a:srgbClr val="0D0D0D"/>
                </a:solidFill>
                <a:latin typeface="+mn-ea"/>
                <a:ea typeface="+mn-ea"/>
              </a:rPr>
              <a:t>（個人情報の保護に関する法律に定める個人情報。以下同じ。）が含まれる場合があります。</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個人情報の保護に関する法律その他の関係法令・ガイドラインを遵守するとともに、善良な管理者の注意をもって適切に取り扱い、不正アクセスおよび不正利用の防止に</a:t>
            </a:r>
            <a:endParaRPr lang="en-US" altLang="ja-JP" sz="1050" dirty="0">
              <a:solidFill>
                <a:srgbClr val="0D0D0D"/>
              </a:solidFill>
              <a:latin typeface="+mn-ea"/>
              <a:ea typeface="+mn-ea"/>
            </a:endParaRPr>
          </a:p>
          <a:p>
            <a:pPr marL="0" indent="0" eaLnBrk="1" fontAlgn="auto" hangingPunct="1">
              <a:spcBef>
                <a:spcPct val="0"/>
              </a:spcBef>
              <a:spcAft>
                <a:spcPts val="0"/>
              </a:spcAft>
              <a:buFontTx/>
              <a:buNone/>
            </a:pPr>
            <a:r>
              <a:rPr lang="ja-JP" altLang="en-US" sz="1050" dirty="0">
                <a:solidFill>
                  <a:srgbClr val="0D0D0D"/>
                </a:solidFill>
                <a:latin typeface="+mn-ea"/>
                <a:ea typeface="+mn-ea"/>
              </a:rPr>
              <a:t>　　努めていただくようにお願いいたします。</a:t>
            </a:r>
            <a:br>
              <a:rPr lang="ja-JP" altLang="en-US" sz="1050" dirty="0">
                <a:solidFill>
                  <a:srgbClr val="0D0D0D"/>
                </a:solidFill>
                <a:latin typeface="+mn-ea"/>
                <a:ea typeface="+mn-ea"/>
              </a:rPr>
            </a:br>
            <a:r>
              <a:rPr lang="ja-JP" altLang="en-US" sz="1050" dirty="0">
                <a:solidFill>
                  <a:srgbClr val="0D0D0D"/>
                </a:solidFill>
                <a:latin typeface="+mn-ea"/>
                <a:ea typeface="+mn-ea"/>
              </a:rPr>
              <a:t>　　</a:t>
            </a:r>
            <a:r>
              <a:rPr lang="en-US" altLang="ja-JP" sz="1050" dirty="0">
                <a:solidFill>
                  <a:srgbClr val="0D0D0D"/>
                </a:solidFill>
                <a:latin typeface="+mn-ea"/>
                <a:ea typeface="+mn-ea"/>
              </a:rPr>
              <a:t>*1.</a:t>
            </a:r>
            <a:r>
              <a:rPr lang="ja-JP" altLang="en-US" sz="1050" dirty="0">
                <a:solidFill>
                  <a:srgbClr val="0D0D0D"/>
                </a:solidFill>
                <a:latin typeface="+mn-ea"/>
                <a:ea typeface="+mn-ea"/>
              </a:rPr>
              <a:t>例：ユーザーアンケートを実施し自由回答を含む場合、</a:t>
            </a:r>
            <a:r>
              <a:rPr lang="en-US" altLang="ja-JP" sz="1050" dirty="0">
                <a:solidFill>
                  <a:srgbClr val="0D0D0D"/>
                </a:solidFill>
                <a:latin typeface="+mn-ea"/>
                <a:ea typeface="+mn-ea"/>
              </a:rPr>
              <a:t> LINE</a:t>
            </a:r>
            <a:r>
              <a:rPr lang="ja-JP" altLang="en-US" sz="1050" dirty="0">
                <a:solidFill>
                  <a:srgbClr val="0D0D0D"/>
                </a:solidFill>
                <a:latin typeface="+mn-ea"/>
                <a:ea typeface="+mn-ea"/>
              </a:rPr>
              <a:t>ヤフーにおいて特定の個人を識別することができる情報に該当</a:t>
            </a:r>
            <a:endParaRPr lang="en-US" altLang="ja-JP" sz="1050" dirty="0">
              <a:solidFill>
                <a:srgbClr val="0D0D0D"/>
              </a:solidFill>
              <a:latin typeface="+mn-ea"/>
              <a:ea typeface="+mn-ea"/>
            </a:endParaRPr>
          </a:p>
        </p:txBody>
      </p:sp>
    </p:spTree>
    <p:extLst>
      <p:ext uri="{BB962C8B-B14F-4D97-AF65-F5344CB8AC3E}">
        <p14:creationId xmlns:p14="http://schemas.microsoft.com/office/powerpoint/2010/main" val="31324203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7BC722A8-7AF7-CE59-E416-896404679F67}"/>
              </a:ext>
            </a:extLst>
          </p:cNvPr>
          <p:cNvSpPr>
            <a:spLocks noGrp="1"/>
          </p:cNvSpPr>
          <p:nvPr>
            <p:ph type="body" sz="quarter" idx="12"/>
          </p:nvPr>
        </p:nvSpPr>
        <p:spPr/>
        <p:txBody>
          <a:bodyPr/>
          <a:lstStyle/>
          <a:p>
            <a:pPr marL="0" indent="0">
              <a:buNone/>
            </a:pPr>
            <a:r>
              <a:rPr kumimoji="1" lang="ja-JP" altLang="en-US" dirty="0"/>
              <a:t>その他</a:t>
            </a:r>
            <a:br>
              <a:rPr kumimoji="1" lang="en-US" altLang="ja-JP" dirty="0"/>
            </a:br>
            <a:r>
              <a:rPr lang="ja-JP" altLang="en-US" dirty="0"/>
              <a:t>注意事項</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16C718F1-6086-FBE6-C43B-A3F5FDEA67CB}"/>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102714" y="77808"/>
            <a:ext cx="406572" cy="405674"/>
          </a:xfrm>
        </p:spPr>
      </p:pic>
      <p:sp>
        <p:nvSpPr>
          <p:cNvPr id="7" name="テキスト プレースホルダー 3">
            <a:extLst>
              <a:ext uri="{FF2B5EF4-FFF2-40B4-BE49-F238E27FC236}">
                <a16:creationId xmlns:a16="http://schemas.microsoft.com/office/drawing/2014/main" id="{CA2EFCC3-E692-ABDD-BF53-7418933DD99A}"/>
              </a:ext>
            </a:extLst>
          </p:cNvPr>
          <p:cNvSpPr txBox="1">
            <a:spLocks/>
          </p:cNvSpPr>
          <p:nvPr/>
        </p:nvSpPr>
        <p:spPr>
          <a:xfrm>
            <a:off x="2027548" y="229080"/>
            <a:ext cx="8136904" cy="335028"/>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lang="ja-JP" altLang="en-US" dirty="0">
                <a:solidFill>
                  <a:srgbClr val="000048"/>
                </a:solidFill>
                <a:latin typeface="+mn-ea"/>
                <a:ea typeface="+mn-ea"/>
              </a:rPr>
              <a:t>免責事項</a:t>
            </a:r>
          </a:p>
        </p:txBody>
      </p:sp>
      <p:sp>
        <p:nvSpPr>
          <p:cNvPr id="4" name="Rectangle 46">
            <a:extLst>
              <a:ext uri="{FF2B5EF4-FFF2-40B4-BE49-F238E27FC236}">
                <a16:creationId xmlns:a16="http://schemas.microsoft.com/office/drawing/2014/main" id="{43645992-8D9E-20A0-5C4C-D330AFC25849}"/>
              </a:ext>
            </a:extLst>
          </p:cNvPr>
          <p:cNvSpPr>
            <a:spLocks noChangeArrowheads="1"/>
          </p:cNvSpPr>
          <p:nvPr/>
        </p:nvSpPr>
        <p:spPr bwMode="auto">
          <a:xfrm>
            <a:off x="381725" y="1209798"/>
            <a:ext cx="11332220" cy="5211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0000" tIns="14400" rIns="90000" bIns="46800">
            <a:no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fontAlgn="auto" hangingPunct="1">
              <a:lnSpc>
                <a:spcPct val="120000"/>
              </a:lnSpc>
              <a:spcBef>
                <a:spcPct val="0"/>
              </a:spcBef>
              <a:spcAft>
                <a:spcPts val="600"/>
              </a:spcAft>
              <a:buFontTx/>
              <a:buNone/>
              <a:defRPr/>
            </a:pPr>
            <a:r>
              <a:rPr lang="ja-JP" altLang="en-US" sz="1400" kern="0" dirty="0">
                <a:solidFill>
                  <a:srgbClr val="0D0D0D"/>
                </a:solidFill>
                <a:latin typeface="+mn-ea"/>
                <a:ea typeface="+mn-ea"/>
              </a:rPr>
              <a:t>■免責事項</a:t>
            </a:r>
            <a:endParaRPr lang="en-US" altLang="ja-JP" sz="1400" kern="0" dirty="0">
              <a:solidFill>
                <a:srgbClr val="0D0D0D"/>
              </a:solidFill>
              <a:latin typeface="+mn-ea"/>
              <a:ea typeface="+mn-ea"/>
            </a:endParaRP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広告主様または代理店様の故意または過失によって、</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ヤフーと広告主様との間の広告掲載契約に定める掲載開始日までに企画ページまたは編集誘導（当該企画</a:t>
            </a:r>
            <a:br>
              <a:rPr lang="en-US" altLang="ja-JP" sz="1050" kern="0" dirty="0">
                <a:solidFill>
                  <a:srgbClr val="0D0D0D"/>
                </a:solidFill>
                <a:latin typeface="+mn-ea"/>
                <a:ea typeface="+mn-ea"/>
              </a:rPr>
            </a:br>
            <a:r>
              <a:rPr lang="ja-JP" altLang="en-US" sz="1050" kern="0" dirty="0">
                <a:solidFill>
                  <a:srgbClr val="0D0D0D"/>
                </a:solidFill>
                <a:latin typeface="+mn-ea"/>
                <a:ea typeface="+mn-ea"/>
              </a:rPr>
              <a:t>ページ以外のウェブページにバナー等を設置することにより、当該企画ページへ誘導する広告をいいます）のお申し込みがあった場合の当該編集誘導（編集誘導と企画ページとを</a:t>
            </a:r>
            <a:br>
              <a:rPr lang="en-US" altLang="ja-JP" sz="1050" kern="0" dirty="0">
                <a:solidFill>
                  <a:srgbClr val="0D0D0D"/>
                </a:solidFill>
                <a:latin typeface="+mn-ea"/>
                <a:ea typeface="+mn-ea"/>
              </a:rPr>
            </a:br>
            <a:r>
              <a:rPr lang="ja-JP" altLang="en-US" sz="1050" kern="0" dirty="0">
                <a:solidFill>
                  <a:srgbClr val="0D0D0D"/>
                </a:solidFill>
                <a:latin typeface="+mn-ea"/>
                <a:ea typeface="+mn-ea"/>
              </a:rPr>
              <a:t>合わせて以下「企画ページ等」といいます）の掲載を開始できなかった場合、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ヤフーは広告掲載契約に基づく企画ページ等の掲載を行う義務（以下「当該義務」といいます）</a:t>
            </a:r>
            <a:br>
              <a:rPr lang="en-US" altLang="ja-JP" sz="1050" kern="0" dirty="0">
                <a:solidFill>
                  <a:srgbClr val="0D0D0D"/>
                </a:solidFill>
                <a:latin typeface="+mn-ea"/>
                <a:ea typeface="+mn-ea"/>
              </a:rPr>
            </a:br>
            <a:r>
              <a:rPr lang="ja-JP" altLang="en-US" sz="1050" kern="0" dirty="0">
                <a:solidFill>
                  <a:srgbClr val="0D0D0D"/>
                </a:solidFill>
                <a:latin typeface="+mn-ea"/>
                <a:ea typeface="+mn-ea"/>
              </a:rPr>
              <a:t>を免れるものとします。また、その場合、当該企画ページ等の掲載を行うことができなかった期間について広告主が負う広告料金（広告掲載費、制作費その他広告掲載契約に基づき</a:t>
            </a:r>
            <a:br>
              <a:rPr lang="en-US" altLang="ja-JP" sz="1050" kern="0" dirty="0">
                <a:solidFill>
                  <a:srgbClr val="0D0D0D"/>
                </a:solidFill>
                <a:latin typeface="+mn-ea"/>
                <a:ea typeface="+mn-ea"/>
              </a:rPr>
            </a:br>
            <a:r>
              <a:rPr lang="ja-JP" altLang="en-US" sz="1050" kern="0" dirty="0">
                <a:solidFill>
                  <a:srgbClr val="0D0D0D"/>
                </a:solidFill>
                <a:latin typeface="+mn-ea"/>
                <a:ea typeface="+mn-ea"/>
              </a:rPr>
              <a:t>広告主様および</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ヤフー間で事前に合意した金額をいいます）の支払義務は何ら減免されません。</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ヤフーが定めるサポート環境（</a:t>
            </a:r>
            <a:r>
              <a:rPr lang="en-US" altLang="ja-JP" sz="1050" kern="0" dirty="0">
                <a:solidFill>
                  <a:srgbClr val="0D0D0D"/>
                </a:solidFill>
                <a:latin typeface="+mn-ea"/>
                <a:ea typeface="+mn-ea"/>
              </a:rPr>
              <a:t>OS/</a:t>
            </a:r>
            <a:r>
              <a:rPr lang="ja-JP" altLang="en-US" sz="1050" kern="0" dirty="0">
                <a:solidFill>
                  <a:srgbClr val="0D0D0D"/>
                </a:solidFill>
                <a:latin typeface="+mn-ea"/>
                <a:ea typeface="+mn-ea"/>
              </a:rPr>
              <a:t>ブラウザー）以外では、企画ページ等の非表示や表示崩れを起こす場合があり、</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ヤフーは当該非表示または表示崩れに関して一切の</a:t>
            </a:r>
            <a:br>
              <a:rPr lang="en-US" altLang="ja-JP" sz="1050" kern="0" dirty="0">
                <a:solidFill>
                  <a:srgbClr val="0D0D0D"/>
                </a:solidFill>
                <a:latin typeface="+mn-ea"/>
                <a:ea typeface="+mn-ea"/>
              </a:rPr>
            </a:br>
            <a:r>
              <a:rPr lang="ja-JP" altLang="en-US" sz="1050" kern="0" dirty="0">
                <a:solidFill>
                  <a:srgbClr val="0D0D0D"/>
                </a:solidFill>
                <a:latin typeface="+mn-ea"/>
                <a:ea typeface="+mn-ea"/>
              </a:rPr>
              <a:t>責任を負いません。</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停電・通信回線の事故・天災等の不可抗力、通信事業者による当該通信事業者の負う義務の不履行、インターネットインフラその他サーバー等のシステム上の不具合、緊急メンテ</a:t>
            </a:r>
            <a:br>
              <a:rPr lang="en-US" altLang="ja-JP" sz="1050" kern="0" dirty="0">
                <a:solidFill>
                  <a:srgbClr val="0D0D0D"/>
                </a:solidFill>
                <a:latin typeface="+mn-ea"/>
                <a:ea typeface="+mn-ea"/>
              </a:rPr>
            </a:br>
            <a:r>
              <a:rPr lang="ja-JP" altLang="en-US" sz="1050" kern="0" dirty="0">
                <a:solidFill>
                  <a:srgbClr val="0D0D0D"/>
                </a:solidFill>
                <a:latin typeface="+mn-ea"/>
                <a:ea typeface="+mn-ea"/>
              </a:rPr>
              <a:t>ナンスの発生等</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ヤフーの責に帰すべき事由以外の原因（以下「当該原因」といいます）により、企画ページ等の全部または一部を掲載できなかった場合、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ヤフーはその責</a:t>
            </a:r>
            <a:br>
              <a:rPr lang="en-US" altLang="ja-JP" sz="1050" kern="0" dirty="0">
                <a:solidFill>
                  <a:srgbClr val="0D0D0D"/>
                </a:solidFill>
                <a:latin typeface="+mn-ea"/>
                <a:ea typeface="+mn-ea"/>
              </a:rPr>
            </a:br>
            <a:r>
              <a:rPr lang="ja-JP" altLang="en-US" sz="1050" kern="0" dirty="0">
                <a:solidFill>
                  <a:srgbClr val="0D0D0D"/>
                </a:solidFill>
                <a:latin typeface="+mn-ea"/>
                <a:ea typeface="+mn-ea"/>
              </a:rPr>
              <a:t>を負わないものとし、当該原因の影響とみなされる範囲まで当該義務を免除されるものとします。ただし、当該義務の不履行が</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ヤフーの故意または重過失による場合はこの</a:t>
            </a:r>
            <a:br>
              <a:rPr lang="en-US" altLang="ja-JP" sz="1050" kern="0" dirty="0">
                <a:solidFill>
                  <a:srgbClr val="0D0D0D"/>
                </a:solidFill>
                <a:latin typeface="+mn-ea"/>
                <a:ea typeface="+mn-ea"/>
              </a:rPr>
            </a:br>
            <a:r>
              <a:rPr lang="ja-JP" altLang="en-US" sz="1050" kern="0" dirty="0">
                <a:solidFill>
                  <a:srgbClr val="0D0D0D"/>
                </a:solidFill>
                <a:latin typeface="+mn-ea"/>
                <a:ea typeface="+mn-ea"/>
              </a:rPr>
              <a:t>限りではありません。なお、この場合、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ヤフーが掲載を行わなかった部分の広告料金については、広告主様の支払債務は生じないものとします。</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企画ページ等掲載中に、当該企画ページ等からのリンクがデッドリンクとなった場合や、当該企画ページ等からのリンク先のウェブページまたはウェブサイトに不具合が発生した</a:t>
            </a:r>
            <a:br>
              <a:rPr lang="en-US" altLang="ja-JP" sz="1050" kern="0" dirty="0">
                <a:solidFill>
                  <a:srgbClr val="0D0D0D"/>
                </a:solidFill>
                <a:latin typeface="+mn-ea"/>
                <a:ea typeface="+mn-ea"/>
              </a:rPr>
            </a:br>
            <a:r>
              <a:rPr lang="ja-JP" altLang="en-US" sz="1050" kern="0" dirty="0">
                <a:solidFill>
                  <a:srgbClr val="0D0D0D"/>
                </a:solidFill>
                <a:latin typeface="+mn-ea"/>
                <a:ea typeface="+mn-ea"/>
              </a:rPr>
              <a:t>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ヤフーは当該企画ページ等の掲載を停止することができるものとし、この場合、</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ヤフーは企画ページ等不掲載の責を負わないものとします。</a:t>
            </a: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rgbClr val="0D0D0D"/>
                </a:solidFill>
                <a:latin typeface="+mn-ea"/>
                <a:ea typeface="+mn-ea"/>
              </a:rPr>
              <a:t>本免責事項に定める条件以外の条件については、広告取扱基本規定が適用されます。本免責事項と広告取扱基本規定の定めが矛盾する場合は、本免責事項が優先して適用されます。</a:t>
            </a:r>
            <a:endParaRPr lang="en-US" altLang="ja-JP" sz="1050" kern="0" dirty="0">
              <a:solidFill>
                <a:srgbClr val="0D0D0D"/>
              </a:solidFill>
              <a:latin typeface="+mn-ea"/>
              <a:ea typeface="+mn-ea"/>
            </a:endParaRPr>
          </a:p>
          <a:p>
            <a:pPr marL="345600" indent="-104400" eaLnBrk="1" fontAlgn="auto" hangingPunct="1">
              <a:lnSpc>
                <a:spcPct val="120000"/>
              </a:lnSpc>
              <a:spcBef>
                <a:spcPct val="0"/>
              </a:spcBef>
              <a:spcAft>
                <a:spcPts val="600"/>
              </a:spcAft>
              <a:buClr>
                <a:srgbClr val="595959"/>
              </a:buClr>
              <a:buFont typeface="Arial" panose="020B0604020202020204" pitchFamily="34" charset="0"/>
              <a:buChar char="•"/>
              <a:defRPr/>
            </a:pPr>
            <a:endParaRPr lang="en-US" altLang="ja-JP" sz="1050" kern="0" dirty="0">
              <a:solidFill>
                <a:srgbClr val="0D0D0D"/>
              </a:solidFill>
              <a:latin typeface="+mn-ea"/>
              <a:ea typeface="+mn-ea"/>
            </a:endParaRPr>
          </a:p>
          <a:p>
            <a:pPr marL="0" indent="0" eaLnBrk="1" fontAlgn="auto" hangingPunct="1">
              <a:lnSpc>
                <a:spcPct val="120000"/>
              </a:lnSpc>
              <a:spcBef>
                <a:spcPct val="0"/>
              </a:spcBef>
              <a:spcAft>
                <a:spcPts val="600"/>
              </a:spcAft>
              <a:buFontTx/>
              <a:buNone/>
              <a:defRPr/>
            </a:pPr>
            <a:r>
              <a:rPr lang="ja-JP" altLang="en-US" sz="1400" kern="0" dirty="0">
                <a:solidFill>
                  <a:srgbClr val="0D0D0D"/>
                </a:solidFill>
                <a:latin typeface="+mn-ea"/>
                <a:ea typeface="+mn-ea"/>
              </a:rPr>
              <a:t>■免責期間</a:t>
            </a:r>
            <a:endParaRPr lang="en-US" altLang="ja-JP" sz="1400" kern="0" dirty="0">
              <a:solidFill>
                <a:srgbClr val="0D0D0D"/>
              </a:solidFill>
              <a:latin typeface="+mn-ea"/>
              <a:ea typeface="+mn-ea"/>
            </a:endParaRPr>
          </a:p>
          <a:p>
            <a:pPr marL="345600" indent="-104400" eaLnBrk="1" fontAlgn="auto" hangingPunct="1">
              <a:lnSpc>
                <a:spcPct val="130000"/>
              </a:lnSpc>
              <a:spcBef>
                <a:spcPct val="0"/>
              </a:spcBef>
              <a:spcAft>
                <a:spcPts val="0"/>
              </a:spcAft>
              <a:buFont typeface="Arial" panose="020B0604020202020204" pitchFamily="34" charset="0"/>
              <a:buChar char="•"/>
              <a:defRPr/>
            </a:pPr>
            <a:r>
              <a:rPr lang="ja-JP" altLang="en-US" sz="1050" kern="0" dirty="0">
                <a:solidFill>
                  <a:srgbClr val="0D0D0D"/>
                </a:solidFill>
                <a:latin typeface="+mn-ea"/>
                <a:ea typeface="+mn-ea"/>
              </a:rPr>
              <a:t>本商品につきましては、以下①～③を企画ページ等の掲載調整時間とし、</a:t>
            </a:r>
            <a:r>
              <a:rPr lang="en-US" altLang="ja-JP" sz="1050" kern="0" dirty="0">
                <a:solidFill>
                  <a:srgbClr val="0D0D0D"/>
                </a:solidFill>
                <a:latin typeface="+mn-ea"/>
                <a:ea typeface="+mn-ea"/>
              </a:rPr>
              <a:t>LINE</a:t>
            </a:r>
            <a:r>
              <a:rPr lang="ja-JP" altLang="en-US" sz="1050" kern="0" dirty="0">
                <a:solidFill>
                  <a:srgbClr val="0D0D0D"/>
                </a:solidFill>
                <a:latin typeface="+mn-ea"/>
                <a:ea typeface="+mn-ea"/>
              </a:rPr>
              <a:t>ヤフーは当該掲載調整時間内の不具合、不完全掲載または未掲載について免責されるものとします。</a:t>
            </a:r>
            <a:br>
              <a:rPr lang="en-US" altLang="ja-JP" sz="1050" kern="0" dirty="0">
                <a:solidFill>
                  <a:srgbClr val="0D0D0D"/>
                </a:solidFill>
                <a:latin typeface="+mn-ea"/>
                <a:ea typeface="+mn-ea"/>
              </a:rPr>
            </a:br>
            <a:r>
              <a:rPr lang="ja-JP" altLang="en-US" sz="1050" kern="0" dirty="0">
                <a:solidFill>
                  <a:srgbClr val="0D0D0D"/>
                </a:solidFill>
                <a:latin typeface="+mn-ea"/>
                <a:ea typeface="+mn-ea"/>
              </a:rPr>
              <a:t>①企画ページ等掲載の初日の午前</a:t>
            </a:r>
            <a:r>
              <a:rPr lang="en-US" altLang="ja-JP" sz="1050" kern="0" dirty="0">
                <a:solidFill>
                  <a:srgbClr val="0D0D0D"/>
                </a:solidFill>
                <a:latin typeface="+mn-ea"/>
                <a:ea typeface="+mn-ea"/>
              </a:rPr>
              <a:t>0</a:t>
            </a:r>
            <a:r>
              <a:rPr lang="ja-JP" altLang="en-US" sz="1050" kern="0" dirty="0">
                <a:solidFill>
                  <a:srgbClr val="0D0D0D"/>
                </a:solidFill>
                <a:latin typeface="+mn-ea"/>
                <a:ea typeface="+mn-ea"/>
              </a:rPr>
              <a:t>時から</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時間後まで、および企画ページ等の内容が変更または追加された場合における、当該企画ページ等の掲載予定時刻から</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時間後まで</a:t>
            </a:r>
            <a:br>
              <a:rPr lang="en-US" altLang="ja-JP" sz="1050" kern="0" dirty="0">
                <a:solidFill>
                  <a:srgbClr val="0D0D0D"/>
                </a:solidFill>
                <a:latin typeface="+mn-ea"/>
                <a:ea typeface="+mn-ea"/>
              </a:rPr>
            </a:br>
            <a:r>
              <a:rPr lang="ja-JP" altLang="en-US" sz="1050" kern="0" dirty="0">
                <a:solidFill>
                  <a:srgbClr val="0D0D0D"/>
                </a:solidFill>
                <a:latin typeface="+mn-ea"/>
                <a:ea typeface="+mn-ea"/>
              </a:rPr>
              <a:t>②企画ページ等の掲載開始日が営業日以外の場合における、当該掲載開始時間から翌営業日正午まで</a:t>
            </a:r>
            <a:br>
              <a:rPr lang="en-US" altLang="ja-JP" sz="1050" kern="0" dirty="0">
                <a:solidFill>
                  <a:srgbClr val="0D0D0D"/>
                </a:solidFill>
                <a:latin typeface="+mn-ea"/>
                <a:ea typeface="+mn-ea"/>
              </a:rPr>
            </a:br>
            <a:r>
              <a:rPr lang="ja-JP" altLang="en-US" sz="1050" kern="0" dirty="0">
                <a:solidFill>
                  <a:srgbClr val="0D0D0D"/>
                </a:solidFill>
                <a:latin typeface="+mn-ea"/>
                <a:ea typeface="+mn-ea"/>
              </a:rPr>
              <a:t>③企画ページ等の総掲載予定時間が</a:t>
            </a:r>
            <a:r>
              <a:rPr lang="en-US" altLang="ja-JP" sz="1050" kern="0" dirty="0">
                <a:solidFill>
                  <a:srgbClr val="0D0D0D"/>
                </a:solidFill>
                <a:latin typeface="+mn-ea"/>
                <a:ea typeface="+mn-ea"/>
              </a:rPr>
              <a:t>12</a:t>
            </a:r>
            <a:r>
              <a:rPr lang="ja-JP" altLang="en-US" sz="1050" kern="0" dirty="0">
                <a:solidFill>
                  <a:srgbClr val="0D0D0D"/>
                </a:solidFill>
                <a:latin typeface="+mn-ea"/>
                <a:ea typeface="+mn-ea"/>
              </a:rPr>
              <a:t>時間未満の場合における、総掲載予定時間の</a:t>
            </a:r>
            <a:r>
              <a:rPr lang="en-US" altLang="ja-JP" sz="1050" kern="0" dirty="0">
                <a:solidFill>
                  <a:srgbClr val="0D0D0D"/>
                </a:solidFill>
                <a:latin typeface="+mn-ea"/>
                <a:ea typeface="+mn-ea"/>
              </a:rPr>
              <a:t>10%</a:t>
            </a:r>
            <a:r>
              <a:rPr lang="ja-JP" altLang="en-US" sz="1050" kern="0" dirty="0">
                <a:solidFill>
                  <a:srgbClr val="0D0D0D"/>
                </a:solidFill>
                <a:latin typeface="+mn-ea"/>
                <a:ea typeface="+mn-ea"/>
              </a:rPr>
              <a:t>にあたる時間</a:t>
            </a:r>
          </a:p>
        </p:txBody>
      </p:sp>
    </p:spTree>
    <p:extLst>
      <p:ext uri="{BB962C8B-B14F-4D97-AF65-F5344CB8AC3E}">
        <p14:creationId xmlns:p14="http://schemas.microsoft.com/office/powerpoint/2010/main" val="12679020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片側の 2 つの角を丸めた四角形 22">
            <a:extLst>
              <a:ext uri="{FF2B5EF4-FFF2-40B4-BE49-F238E27FC236}">
                <a16:creationId xmlns:a16="http://schemas.microsoft.com/office/drawing/2014/main" id="{A92D946D-51CA-C97C-8B5C-60FDA3D39363}"/>
              </a:ext>
            </a:extLst>
          </p:cNvPr>
          <p:cNvSpPr/>
          <p:nvPr/>
        </p:nvSpPr>
        <p:spPr>
          <a:xfrm>
            <a:off x="6221283" y="3123464"/>
            <a:ext cx="5375046" cy="3002734"/>
          </a:xfrm>
          <a:prstGeom prst="round2SameRect">
            <a:avLst>
              <a:gd name="adj1" fmla="val 4115"/>
              <a:gd name="adj2" fmla="val 0"/>
            </a:avLst>
          </a:prstGeom>
          <a:solidFill>
            <a:srgbClr val="00003E">
              <a:alpha val="10196"/>
            </a:srgbClr>
          </a:solidFill>
          <a:ln w="25400" cap="flat" cmpd="sng" algn="ctr">
            <a:noFill/>
            <a:prstDash val="solid"/>
          </a:ln>
          <a:effectLst/>
        </p:spPr>
        <p:txBody>
          <a:bodyPr bIns="0" rtlCol="0"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defRPr/>
            </a:pPr>
            <a:endParaRPr kumimoji="0" lang="en-US" altLang="ja-JP" sz="2000" b="1" kern="0" dirty="0">
              <a:solidFill>
                <a:srgbClr val="FFFFFF"/>
              </a:solidFill>
              <a:latin typeface="メイリオ"/>
            </a:endParaRPr>
          </a:p>
        </p:txBody>
      </p:sp>
      <p:sp>
        <p:nvSpPr>
          <p:cNvPr id="19" name="片側の 2 つの角を丸めた四角形 23">
            <a:extLst>
              <a:ext uri="{FF2B5EF4-FFF2-40B4-BE49-F238E27FC236}">
                <a16:creationId xmlns:a16="http://schemas.microsoft.com/office/drawing/2014/main" id="{B8A6AA99-B963-FB5D-8D74-6275013FE14F}"/>
              </a:ext>
            </a:extLst>
          </p:cNvPr>
          <p:cNvSpPr/>
          <p:nvPr/>
        </p:nvSpPr>
        <p:spPr>
          <a:xfrm>
            <a:off x="6221283" y="3123463"/>
            <a:ext cx="5375046" cy="504000"/>
          </a:xfrm>
          <a:prstGeom prst="round2SameRect">
            <a:avLst>
              <a:gd name="adj1" fmla="val 20214"/>
              <a:gd name="adj2" fmla="val 0"/>
            </a:avLst>
          </a:prstGeom>
          <a:solidFill>
            <a:srgbClr val="00003E"/>
          </a:solidFill>
          <a:ln w="25400" cap="flat" cmpd="sng" algn="ctr">
            <a:noFill/>
            <a:prstDash val="solid"/>
          </a:ln>
          <a:effectLst/>
        </p:spPr>
        <p:txBody>
          <a:bodyPr tIns="0" bIns="0" rtlCol="0" anchor="ct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rPr>
              <a:t>スペシャル商品</a:t>
            </a:r>
          </a:p>
        </p:txBody>
      </p:sp>
      <p:sp>
        <p:nvSpPr>
          <p:cNvPr id="3" name="テキスト プレースホルダー 2">
            <a:extLst>
              <a:ext uri="{FF2B5EF4-FFF2-40B4-BE49-F238E27FC236}">
                <a16:creationId xmlns:a16="http://schemas.microsoft.com/office/drawing/2014/main" id="{7BC722A8-7AF7-CE59-E416-896404679F67}"/>
              </a:ext>
            </a:extLst>
          </p:cNvPr>
          <p:cNvSpPr>
            <a:spLocks noGrp="1"/>
          </p:cNvSpPr>
          <p:nvPr>
            <p:ph type="body" sz="quarter" idx="12"/>
          </p:nvPr>
        </p:nvSpPr>
        <p:spPr/>
        <p:txBody>
          <a:bodyPr/>
          <a:lstStyle/>
          <a:p>
            <a:pPr marL="0" indent="0">
              <a:buNone/>
            </a:pPr>
            <a:r>
              <a:rPr kumimoji="1" lang="ja-JP" altLang="en-US" dirty="0"/>
              <a:t>その他</a:t>
            </a:r>
            <a:br>
              <a:rPr kumimoji="1" lang="en-US" altLang="ja-JP" dirty="0"/>
            </a:br>
            <a:r>
              <a:rPr lang="ja-JP" altLang="en-US" dirty="0"/>
              <a:t>注意事項</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16C718F1-6086-FBE6-C43B-A3F5FDEA67CB}"/>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102714" y="77808"/>
            <a:ext cx="406572" cy="405674"/>
          </a:xfrm>
        </p:spPr>
      </p:pic>
      <p:sp>
        <p:nvSpPr>
          <p:cNvPr id="7" name="テキスト プレースホルダー 3">
            <a:extLst>
              <a:ext uri="{FF2B5EF4-FFF2-40B4-BE49-F238E27FC236}">
                <a16:creationId xmlns:a16="http://schemas.microsoft.com/office/drawing/2014/main" id="{CA2EFCC3-E692-ABDD-BF53-7418933DD99A}"/>
              </a:ext>
            </a:extLst>
          </p:cNvPr>
          <p:cNvSpPr txBox="1">
            <a:spLocks/>
          </p:cNvSpPr>
          <p:nvPr/>
        </p:nvSpPr>
        <p:spPr>
          <a:xfrm>
            <a:off x="2027548" y="229080"/>
            <a:ext cx="8136904" cy="335028"/>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lang="ja-JP" altLang="en-US" dirty="0">
                <a:solidFill>
                  <a:srgbClr val="000048"/>
                </a:solidFill>
                <a:latin typeface="+mn-ea"/>
                <a:ea typeface="+mn-ea"/>
              </a:rPr>
              <a:t>事前提案可否申請について</a:t>
            </a:r>
          </a:p>
        </p:txBody>
      </p:sp>
      <p:sp>
        <p:nvSpPr>
          <p:cNvPr id="4" name="正方形/長方形 3">
            <a:extLst>
              <a:ext uri="{FF2B5EF4-FFF2-40B4-BE49-F238E27FC236}">
                <a16:creationId xmlns:a16="http://schemas.microsoft.com/office/drawing/2014/main" id="{D59B1CE4-7526-C1EA-86BC-90F1A5A3D6A2}"/>
              </a:ext>
            </a:extLst>
          </p:cNvPr>
          <p:cNvSpPr/>
          <p:nvPr/>
        </p:nvSpPr>
        <p:spPr>
          <a:xfrm>
            <a:off x="595671" y="1014849"/>
            <a:ext cx="10941333" cy="1581972"/>
          </a:xfrm>
          <a:prstGeom prst="rect">
            <a:avLst/>
          </a:prstGeom>
        </p:spPr>
        <p:txBody>
          <a:bodyPr wrap="square" lIns="0" tIns="0" rIns="0" bIns="0" anchor="t">
            <a:spAutoFit/>
          </a:bodyPr>
          <a:lstStyle/>
          <a:p>
            <a:pPr eaLnBrk="1" fontAlgn="auto" hangingPunct="1">
              <a:lnSpc>
                <a:spcPct val="130000"/>
              </a:lnSpc>
              <a:spcBef>
                <a:spcPts val="0"/>
              </a:spcBef>
              <a:spcAft>
                <a:spcPts val="0"/>
              </a:spcAft>
              <a:defRPr/>
            </a:pPr>
            <a:r>
              <a:rPr kumimoji="0" lang="ja-JP" altLang="en-US" sz="1600" kern="0" dirty="0">
                <a:solidFill>
                  <a:srgbClr val="0D0D0D"/>
                </a:solidFill>
                <a:latin typeface="+mn-ea"/>
                <a:ea typeface="+mn-ea"/>
              </a:rPr>
              <a:t>本商品</a:t>
            </a:r>
            <a:r>
              <a:rPr kumimoji="0" lang="ja-JP" altLang="en-US" sz="1600" kern="0" dirty="0">
                <a:solidFill>
                  <a:srgbClr val="002AFF"/>
                </a:solidFill>
                <a:latin typeface="+mn-ea"/>
                <a:ea typeface="+mn-ea"/>
              </a:rPr>
              <a:t>は</a:t>
            </a:r>
            <a:r>
              <a:rPr kumimoji="0" lang="ja-JP" altLang="en-US" sz="1600" b="1" kern="0" dirty="0">
                <a:solidFill>
                  <a:srgbClr val="002AFF"/>
                </a:solidFill>
                <a:latin typeface="+mn-ea"/>
                <a:ea typeface="+mn-ea"/>
              </a:rPr>
              <a:t>事前に弊社による出稿可否判断が必要</a:t>
            </a:r>
            <a:r>
              <a:rPr kumimoji="0" lang="ja-JP" altLang="en-US" sz="1600" kern="0" dirty="0">
                <a:solidFill>
                  <a:srgbClr val="0D0D0D"/>
                </a:solidFill>
                <a:latin typeface="+mn-ea"/>
                <a:ea typeface="+mn-ea"/>
              </a:rPr>
              <a:t>となります。</a:t>
            </a:r>
            <a:endParaRPr lang="en-US" altLang="ja-JP" sz="1600" kern="0" dirty="0">
              <a:solidFill>
                <a:srgbClr val="0D0D0D"/>
              </a:solidFill>
              <a:latin typeface="+mn-ea"/>
              <a:ea typeface="+mn-ea"/>
            </a:endParaRPr>
          </a:p>
          <a:p>
            <a:pPr eaLnBrk="1" fontAlgn="auto" hangingPunct="1">
              <a:lnSpc>
                <a:spcPct val="130000"/>
              </a:lnSpc>
              <a:spcBef>
                <a:spcPts val="0"/>
              </a:spcBef>
              <a:spcAft>
                <a:spcPts val="0"/>
              </a:spcAft>
            </a:pPr>
            <a:r>
              <a:rPr lang="ja-JP" altLang="en-US" sz="1600" dirty="0">
                <a:solidFill>
                  <a:srgbClr val="0D0D0D"/>
                </a:solidFill>
                <a:latin typeface="+mn-ea"/>
                <a:ea typeface="+mn-ea"/>
                <a:cs typeface="Calibri" panose="020F0502020204030204"/>
              </a:rPr>
              <a:t>本セールスシートに記載の「販売制限カテゴリー」</a:t>
            </a:r>
            <a:r>
              <a:rPr lang="ja-JP" altLang="ja-JP" sz="1600" dirty="0">
                <a:solidFill>
                  <a:srgbClr val="0D0D0D"/>
                </a:solidFill>
                <a:latin typeface="+mn-ea"/>
                <a:ea typeface="+mn-ea"/>
                <a:cs typeface="Calibri" panose="020F0502020204030204"/>
              </a:rPr>
              <a:t> </a:t>
            </a:r>
            <a:r>
              <a:rPr lang="ja-JP" altLang="en-US" sz="1600" dirty="0">
                <a:solidFill>
                  <a:srgbClr val="0D0D0D"/>
                </a:solidFill>
                <a:latin typeface="+mn-ea"/>
                <a:ea typeface="+mn-ea"/>
                <a:cs typeface="Calibri"/>
              </a:rPr>
              <a:t>に基づき</a:t>
            </a:r>
            <a:r>
              <a:rPr lang="ja-JP" altLang="en-US" sz="1600" kern="0" dirty="0">
                <a:solidFill>
                  <a:srgbClr val="0D0D0D"/>
                </a:solidFill>
                <a:latin typeface="+mn-ea"/>
                <a:ea typeface="+mn-ea"/>
                <a:cs typeface="Calibri"/>
              </a:rPr>
              <a:t>確認させていただき、</a:t>
            </a:r>
            <a:r>
              <a:rPr lang="ja-JP" altLang="en-US" sz="1600" b="1" kern="0" dirty="0">
                <a:solidFill>
                  <a:srgbClr val="0D0D0D"/>
                </a:solidFill>
                <a:latin typeface="+mn-ea"/>
                <a:ea typeface="+mn-ea"/>
                <a:cs typeface="Calibri"/>
              </a:rPr>
              <a:t>場合によっては</a:t>
            </a:r>
            <a:r>
              <a:rPr lang="ja-JP" altLang="en-US" sz="1600" b="1" dirty="0">
                <a:solidFill>
                  <a:srgbClr val="0D0D0D"/>
                </a:solidFill>
                <a:latin typeface="+mn-ea"/>
                <a:ea typeface="+mn-ea"/>
                <a:cs typeface="Calibri"/>
              </a:rPr>
              <a:t>掲載をお断りさせていただくことがございます。</a:t>
            </a:r>
            <a:endParaRPr lang="en-US" altLang="ja-JP" sz="1600" b="1" dirty="0">
              <a:solidFill>
                <a:srgbClr val="0D0D0D"/>
              </a:solidFill>
              <a:latin typeface="+mn-ea"/>
              <a:ea typeface="+mn-ea"/>
              <a:cs typeface="Calibri"/>
            </a:endParaRPr>
          </a:p>
          <a:p>
            <a:pPr eaLnBrk="1" fontAlgn="auto" hangingPunct="1">
              <a:lnSpc>
                <a:spcPct val="130000"/>
              </a:lnSpc>
              <a:spcBef>
                <a:spcPts val="0"/>
              </a:spcBef>
              <a:spcAft>
                <a:spcPts val="0"/>
              </a:spcAft>
            </a:pPr>
            <a:endParaRPr lang="en-US" altLang="ja-JP" sz="1600" b="1" dirty="0">
              <a:solidFill>
                <a:srgbClr val="0D0D0D"/>
              </a:solidFill>
              <a:latin typeface="+mn-ea"/>
              <a:ea typeface="+mn-ea"/>
              <a:cs typeface="Calibri"/>
            </a:endParaRPr>
          </a:p>
          <a:p>
            <a:pPr eaLnBrk="1" fontAlgn="auto" hangingPunct="1">
              <a:lnSpc>
                <a:spcPct val="130000"/>
              </a:lnSpc>
              <a:spcBef>
                <a:spcPts val="0"/>
              </a:spcBef>
              <a:spcAft>
                <a:spcPts val="0"/>
              </a:spcAft>
            </a:pPr>
            <a:r>
              <a:rPr lang="ja-JP" altLang="en-US" sz="1600" dirty="0">
                <a:solidFill>
                  <a:srgbClr val="0D0D0D"/>
                </a:solidFill>
                <a:latin typeface="+mn-ea"/>
                <a:ea typeface="+mn-ea"/>
                <a:cs typeface="Calibri"/>
              </a:rPr>
              <a:t>また、制作スケジュールが確保できない場合も掲載をお断りさせていただくことがございます。</a:t>
            </a:r>
            <a:endParaRPr lang="en-US" altLang="ja-JP" sz="1600" dirty="0">
              <a:solidFill>
                <a:srgbClr val="0D0D0D"/>
              </a:solidFill>
              <a:latin typeface="+mn-ea"/>
              <a:ea typeface="+mn-ea"/>
              <a:cs typeface="Calibri"/>
            </a:endParaRPr>
          </a:p>
        </p:txBody>
      </p:sp>
      <p:sp>
        <p:nvSpPr>
          <p:cNvPr id="5" name="片側の 2 つの角を丸めた四角形 17">
            <a:extLst>
              <a:ext uri="{FF2B5EF4-FFF2-40B4-BE49-F238E27FC236}">
                <a16:creationId xmlns:a16="http://schemas.microsoft.com/office/drawing/2014/main" id="{001A1FC3-0D21-0F2E-7044-9BB95779EADD}"/>
              </a:ext>
            </a:extLst>
          </p:cNvPr>
          <p:cNvSpPr/>
          <p:nvPr/>
        </p:nvSpPr>
        <p:spPr>
          <a:xfrm>
            <a:off x="595671" y="3119251"/>
            <a:ext cx="5375047" cy="3002734"/>
          </a:xfrm>
          <a:prstGeom prst="round2SameRect">
            <a:avLst>
              <a:gd name="adj1" fmla="val 4527"/>
              <a:gd name="adj2" fmla="val 0"/>
            </a:avLst>
          </a:prstGeom>
          <a:solidFill>
            <a:srgbClr val="F5F5F5"/>
          </a:solidFill>
          <a:ln w="25400" cap="flat" cmpd="sng" algn="ctr">
            <a:noFill/>
            <a:prstDash val="solid"/>
          </a:ln>
          <a:effectLst>
            <a:outerShdw blurRad="38100" dist="25400" dir="2700000" algn="tl" rotWithShape="0">
              <a:prstClr val="black">
                <a:alpha val="40000"/>
              </a:prstClr>
            </a:outerShdw>
          </a:effectLst>
        </p:spPr>
        <p:txBody>
          <a:bodyPr bIns="0" rtlCol="0" anchor="ctr"/>
          <a:lstStyle/>
          <a:p>
            <a:pPr algn="ctr" eaLnBrk="1" fontAlgn="auto" hangingPunct="1">
              <a:spcBef>
                <a:spcPts val="0"/>
              </a:spcBef>
              <a:spcAft>
                <a:spcPts val="0"/>
              </a:spcAft>
              <a:defRPr/>
            </a:pPr>
            <a:endParaRPr kumimoji="0" lang="en-US" altLang="ja-JP" sz="2000" b="1" kern="0" dirty="0">
              <a:solidFill>
                <a:srgbClr val="FFFFFF"/>
              </a:solidFill>
              <a:latin typeface="+mn-ea"/>
              <a:ea typeface="+mn-ea"/>
            </a:endParaRPr>
          </a:p>
        </p:txBody>
      </p:sp>
      <p:sp>
        <p:nvSpPr>
          <p:cNvPr id="8" name="片側の 2 つの角を丸めた四角形 19">
            <a:extLst>
              <a:ext uri="{FF2B5EF4-FFF2-40B4-BE49-F238E27FC236}">
                <a16:creationId xmlns:a16="http://schemas.microsoft.com/office/drawing/2014/main" id="{50A533C3-8DF5-F397-00FF-40D216BE47E9}"/>
              </a:ext>
            </a:extLst>
          </p:cNvPr>
          <p:cNvSpPr/>
          <p:nvPr/>
        </p:nvSpPr>
        <p:spPr>
          <a:xfrm>
            <a:off x="595671" y="3119250"/>
            <a:ext cx="5375047" cy="504000"/>
          </a:xfrm>
          <a:prstGeom prst="round2SameRect">
            <a:avLst>
              <a:gd name="adj1" fmla="val 20214"/>
              <a:gd name="adj2" fmla="val 0"/>
            </a:avLst>
          </a:prstGeom>
          <a:solidFill>
            <a:srgbClr val="999999"/>
          </a:solidFill>
          <a:ln w="25400" cap="flat" cmpd="sng" algn="ctr">
            <a:noFill/>
            <a:prstDash val="solid"/>
          </a:ln>
          <a:effectLst/>
        </p:spPr>
        <p:txBody>
          <a:bodyPr tIns="0" bIns="0" rtlCol="0" anchor="ctr"/>
          <a:lstStyle/>
          <a:p>
            <a:pPr algn="ctr" eaLnBrk="1" fontAlgn="auto" hangingPunct="1">
              <a:spcBef>
                <a:spcPts val="0"/>
              </a:spcBef>
              <a:spcAft>
                <a:spcPts val="0"/>
              </a:spcAft>
              <a:defRPr/>
            </a:pPr>
            <a:r>
              <a:rPr kumimoji="0" lang="ja-JP" altLang="en-US" b="1" kern="0">
                <a:solidFill>
                  <a:srgbClr val="FFFFFF"/>
                </a:solidFill>
                <a:latin typeface="+mn-ea"/>
                <a:ea typeface="+mn-ea"/>
              </a:rPr>
              <a:t>レギュラー商品</a:t>
            </a:r>
            <a:endParaRPr kumimoji="0" lang="en-US" altLang="ja-JP" b="1" kern="0" dirty="0">
              <a:solidFill>
                <a:srgbClr val="FFFFFF"/>
              </a:solidFill>
              <a:latin typeface="+mn-ea"/>
              <a:ea typeface="+mn-ea"/>
            </a:endParaRPr>
          </a:p>
        </p:txBody>
      </p:sp>
      <p:sp>
        <p:nvSpPr>
          <p:cNvPr id="9" name="正方形/長方形 8">
            <a:extLst>
              <a:ext uri="{FF2B5EF4-FFF2-40B4-BE49-F238E27FC236}">
                <a16:creationId xmlns:a16="http://schemas.microsoft.com/office/drawing/2014/main" id="{1D2C6476-D633-0013-8FE7-23BB2E829560}"/>
              </a:ext>
            </a:extLst>
          </p:cNvPr>
          <p:cNvSpPr/>
          <p:nvPr/>
        </p:nvSpPr>
        <p:spPr>
          <a:xfrm>
            <a:off x="1456462" y="4030553"/>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sz="1400" b="1" kern="0" dirty="0">
                <a:solidFill>
                  <a:srgbClr val="000000">
                    <a:lumMod val="50000"/>
                    <a:lumOff val="50000"/>
                  </a:srgbClr>
                </a:solidFill>
                <a:latin typeface="+mn-ea"/>
                <a:ea typeface="+mn-ea"/>
              </a:rPr>
              <a:t>通常商品</a:t>
            </a:r>
          </a:p>
        </p:txBody>
      </p:sp>
      <p:sp>
        <p:nvSpPr>
          <p:cNvPr id="10" name="正方形/長方形 9">
            <a:extLst>
              <a:ext uri="{FF2B5EF4-FFF2-40B4-BE49-F238E27FC236}">
                <a16:creationId xmlns:a16="http://schemas.microsoft.com/office/drawing/2014/main" id="{312ADA96-C352-1AF2-DAC4-78B0E32D9A15}"/>
              </a:ext>
            </a:extLst>
          </p:cNvPr>
          <p:cNvSpPr/>
          <p:nvPr/>
        </p:nvSpPr>
        <p:spPr>
          <a:xfrm>
            <a:off x="1456462" y="5329525"/>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sz="1400" b="1" kern="0" dirty="0">
                <a:solidFill>
                  <a:srgbClr val="7F7F7F"/>
                </a:solidFill>
                <a:latin typeface="+mn-ea"/>
                <a:ea typeface="+mn-ea"/>
              </a:rPr>
              <a:t>事前提案可否判断必須商品</a:t>
            </a:r>
          </a:p>
        </p:txBody>
      </p:sp>
      <p:sp>
        <p:nvSpPr>
          <p:cNvPr id="13" name="正方形/長方形 12">
            <a:extLst>
              <a:ext uri="{FF2B5EF4-FFF2-40B4-BE49-F238E27FC236}">
                <a16:creationId xmlns:a16="http://schemas.microsoft.com/office/drawing/2014/main" id="{13A82DCD-BCD2-626C-8A06-32B69C1ED1CD}"/>
              </a:ext>
            </a:extLst>
          </p:cNvPr>
          <p:cNvSpPr/>
          <p:nvPr/>
        </p:nvSpPr>
        <p:spPr>
          <a:xfrm>
            <a:off x="7099826" y="3745720"/>
            <a:ext cx="3600000" cy="504000"/>
          </a:xfrm>
          <a:prstGeom prst="rect">
            <a:avLst/>
          </a:prstGeom>
          <a:solidFill>
            <a:srgbClr val="FFFFFF"/>
          </a:solidFill>
          <a:ln w="31750" cap="rnd" cmpd="sng" algn="ctr">
            <a:solidFill>
              <a:srgbClr val="C9002C"/>
            </a:solidFill>
            <a:prstDash val="sysDot"/>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sz="1400" b="1" kern="0">
                <a:solidFill>
                  <a:srgbClr val="C9002C"/>
                </a:solidFill>
                <a:latin typeface="+mn-ea"/>
                <a:ea typeface="+mn-ea"/>
              </a:rPr>
              <a:t>事前提案可否判断必須商品</a:t>
            </a:r>
          </a:p>
        </p:txBody>
      </p:sp>
      <p:sp>
        <p:nvSpPr>
          <p:cNvPr id="14" name="正方形/長方形 13">
            <a:extLst>
              <a:ext uri="{FF2B5EF4-FFF2-40B4-BE49-F238E27FC236}">
                <a16:creationId xmlns:a16="http://schemas.microsoft.com/office/drawing/2014/main" id="{BF42153B-86F4-D707-5620-04C839DE6BB8}"/>
              </a:ext>
            </a:extLst>
          </p:cNvPr>
          <p:cNvSpPr/>
          <p:nvPr/>
        </p:nvSpPr>
        <p:spPr>
          <a:xfrm>
            <a:off x="7099826" y="4321803"/>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sz="1400" b="1" kern="0">
                <a:solidFill>
                  <a:srgbClr val="000000">
                    <a:lumMod val="50000"/>
                    <a:lumOff val="50000"/>
                  </a:srgbClr>
                </a:solidFill>
                <a:latin typeface="+mn-ea"/>
                <a:ea typeface="+mn-ea"/>
              </a:rPr>
              <a:t>期間限定特別商品</a:t>
            </a:r>
          </a:p>
        </p:txBody>
      </p:sp>
      <p:sp>
        <p:nvSpPr>
          <p:cNvPr id="15" name="正方形/長方形 14">
            <a:extLst>
              <a:ext uri="{FF2B5EF4-FFF2-40B4-BE49-F238E27FC236}">
                <a16:creationId xmlns:a16="http://schemas.microsoft.com/office/drawing/2014/main" id="{1F5D2E59-40AA-B0DA-1788-75DCD5A3AA30}"/>
              </a:ext>
            </a:extLst>
          </p:cNvPr>
          <p:cNvSpPr/>
          <p:nvPr/>
        </p:nvSpPr>
        <p:spPr>
          <a:xfrm>
            <a:off x="7099826" y="4897886"/>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sz="1400" b="1" kern="0">
                <a:solidFill>
                  <a:srgbClr val="000000">
                    <a:lumMod val="50000"/>
                    <a:lumOff val="50000"/>
                  </a:srgbClr>
                </a:solidFill>
                <a:latin typeface="+mn-ea"/>
                <a:ea typeface="+mn-ea"/>
              </a:rPr>
              <a:t>広告主様限定商品</a:t>
            </a:r>
          </a:p>
        </p:txBody>
      </p:sp>
      <p:sp>
        <p:nvSpPr>
          <p:cNvPr id="16" name="正方形/長方形 15">
            <a:extLst>
              <a:ext uri="{FF2B5EF4-FFF2-40B4-BE49-F238E27FC236}">
                <a16:creationId xmlns:a16="http://schemas.microsoft.com/office/drawing/2014/main" id="{53FB0742-89C8-B92F-31E3-64AF29344900}"/>
              </a:ext>
            </a:extLst>
          </p:cNvPr>
          <p:cNvSpPr/>
          <p:nvPr/>
        </p:nvSpPr>
        <p:spPr>
          <a:xfrm>
            <a:off x="7099826" y="5473968"/>
            <a:ext cx="3600000" cy="504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sz="1400" b="1" kern="0">
                <a:solidFill>
                  <a:srgbClr val="000000">
                    <a:lumMod val="50000"/>
                    <a:lumOff val="50000"/>
                  </a:srgbClr>
                </a:solidFill>
                <a:latin typeface="+mn-ea"/>
                <a:ea typeface="+mn-ea"/>
              </a:rPr>
              <a:t>その他特別対応商品</a:t>
            </a:r>
          </a:p>
        </p:txBody>
      </p:sp>
      <p:sp>
        <p:nvSpPr>
          <p:cNvPr id="17" name="正方形/長方形 16">
            <a:extLst>
              <a:ext uri="{FF2B5EF4-FFF2-40B4-BE49-F238E27FC236}">
                <a16:creationId xmlns:a16="http://schemas.microsoft.com/office/drawing/2014/main" id="{FB4EC4C4-9063-C9AA-94EB-58607224CFB2}"/>
              </a:ext>
            </a:extLst>
          </p:cNvPr>
          <p:cNvSpPr/>
          <p:nvPr/>
        </p:nvSpPr>
        <p:spPr>
          <a:xfrm>
            <a:off x="1456462" y="4680039"/>
            <a:ext cx="3600000" cy="504000"/>
          </a:xfrm>
          <a:prstGeom prst="rect">
            <a:avLst/>
          </a:prstGeom>
          <a:solidFill>
            <a:srgbClr val="FFFFFF"/>
          </a:solidFill>
          <a:ln w="31750" cap="rnd" cmpd="sng" algn="ctr">
            <a:solidFill>
              <a:schemeClr val="accent3"/>
            </a:solidFill>
            <a:prstDash val="sysDot"/>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sz="1400" b="1" kern="0" dirty="0">
                <a:solidFill>
                  <a:srgbClr val="002AFF"/>
                </a:solidFill>
                <a:latin typeface="+mn-ea"/>
                <a:ea typeface="+mn-ea"/>
              </a:rPr>
              <a:t>特集・企画</a:t>
            </a:r>
          </a:p>
        </p:txBody>
      </p:sp>
      <p:sp>
        <p:nvSpPr>
          <p:cNvPr id="18" name="正方形/長方形 17">
            <a:extLst>
              <a:ext uri="{FF2B5EF4-FFF2-40B4-BE49-F238E27FC236}">
                <a16:creationId xmlns:a16="http://schemas.microsoft.com/office/drawing/2014/main" id="{C6DE6E4D-A6A3-3922-03B5-04EF5B45F4FF}"/>
              </a:ext>
            </a:extLst>
          </p:cNvPr>
          <p:cNvSpPr/>
          <p:nvPr/>
        </p:nvSpPr>
        <p:spPr>
          <a:xfrm>
            <a:off x="7072777" y="3731413"/>
            <a:ext cx="3663673" cy="540000"/>
          </a:xfrm>
          <a:prstGeom prst="rect">
            <a:avLst/>
          </a:prstGeom>
          <a:solidFill>
            <a:srgbClr val="FFFFFF"/>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sz="1400" b="1" kern="0" dirty="0">
                <a:solidFill>
                  <a:srgbClr val="000000">
                    <a:lumMod val="50000"/>
                    <a:lumOff val="50000"/>
                  </a:srgbClr>
                </a:solidFill>
                <a:latin typeface="+mn-ea"/>
                <a:ea typeface="+mn-ea"/>
              </a:rPr>
              <a:t>事前提案可否判断必須商品</a:t>
            </a:r>
          </a:p>
        </p:txBody>
      </p:sp>
    </p:spTree>
    <p:extLst>
      <p:ext uri="{BB962C8B-B14F-4D97-AF65-F5344CB8AC3E}">
        <p14:creationId xmlns:p14="http://schemas.microsoft.com/office/powerpoint/2010/main" val="8519885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7BC722A8-7AF7-CE59-E416-896404679F67}"/>
              </a:ext>
            </a:extLst>
          </p:cNvPr>
          <p:cNvSpPr>
            <a:spLocks noGrp="1"/>
          </p:cNvSpPr>
          <p:nvPr>
            <p:ph type="body" sz="quarter" idx="12"/>
          </p:nvPr>
        </p:nvSpPr>
        <p:spPr/>
        <p:txBody>
          <a:bodyPr/>
          <a:lstStyle/>
          <a:p>
            <a:pPr marL="0" indent="0">
              <a:buNone/>
            </a:pPr>
            <a:r>
              <a:rPr kumimoji="1" lang="ja-JP" altLang="en-US" dirty="0"/>
              <a:t>その他</a:t>
            </a:r>
            <a:br>
              <a:rPr kumimoji="1" lang="en-US" altLang="ja-JP" dirty="0"/>
            </a:br>
            <a:r>
              <a:rPr lang="ja-JP" altLang="en-US" dirty="0"/>
              <a:t>注意事項</a:t>
            </a:r>
            <a:endParaRPr kumimoji="1" lang="ja-JP" altLang="en-US" dirty="0"/>
          </a:p>
        </p:txBody>
      </p:sp>
      <p:pic>
        <p:nvPicPr>
          <p:cNvPr id="6" name="図プレースホルダー 8" descr="アイコン&#10;&#10;自動的に生成された説明">
            <a:extLst>
              <a:ext uri="{FF2B5EF4-FFF2-40B4-BE49-F238E27FC236}">
                <a16:creationId xmlns:a16="http://schemas.microsoft.com/office/drawing/2014/main" id="{16C718F1-6086-FBE6-C43B-A3F5FDEA67CB}"/>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a:stretch>
            <a:fillRect/>
          </a:stretch>
        </p:blipFill>
        <p:spPr>
          <a:xfrm>
            <a:off x="102714" y="77808"/>
            <a:ext cx="406572" cy="405674"/>
          </a:xfrm>
        </p:spPr>
      </p:pic>
      <p:sp>
        <p:nvSpPr>
          <p:cNvPr id="2" name="テキスト プレースホルダー 3">
            <a:extLst>
              <a:ext uri="{FF2B5EF4-FFF2-40B4-BE49-F238E27FC236}">
                <a16:creationId xmlns:a16="http://schemas.microsoft.com/office/drawing/2014/main" id="{942F0FD2-1DD4-A8D0-7A5E-D7D2E7315CAA}"/>
              </a:ext>
            </a:extLst>
          </p:cNvPr>
          <p:cNvSpPr txBox="1">
            <a:spLocks/>
          </p:cNvSpPr>
          <p:nvPr/>
        </p:nvSpPr>
        <p:spPr>
          <a:xfrm>
            <a:off x="1880748" y="220862"/>
            <a:ext cx="8136904" cy="335028"/>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marL="0" marR="0" lvl="0" indent="0" algn="l" defTabSz="914423" rtl="0" eaLnBrk="1" fontAlgn="auto" latinLnBrk="0" hangingPunct="1">
              <a:lnSpc>
                <a:spcPct val="100000"/>
              </a:lnSpc>
              <a:spcBef>
                <a:spcPct val="20000"/>
              </a:spcBef>
              <a:spcAft>
                <a:spcPts val="0"/>
              </a:spcAft>
              <a:buClrTx/>
              <a:buSzTx/>
              <a:buFont typeface="Arial" pitchFamily="34" charset="0"/>
              <a:buNone/>
              <a:tabLst/>
              <a:defRPr/>
            </a:pPr>
            <a:r>
              <a:rPr kumimoji="1" lang="ja-JP" altLang="en-US" b="1" i="0" u="none" strike="noStrike" kern="1200" cap="none" spc="0" normalizeH="0" baseline="0" noProof="0" dirty="0">
                <a:ln>
                  <a:noFill/>
                </a:ln>
                <a:solidFill>
                  <a:srgbClr val="000048"/>
                </a:solidFill>
                <a:effectLst/>
                <a:uLnTx/>
                <a:uFillTx/>
                <a:latin typeface="+mn-ea"/>
                <a:ea typeface="+mn-ea"/>
                <a:cs typeface="+mn-cs"/>
              </a:rPr>
              <a:t>事前提案可否について</a:t>
            </a:r>
          </a:p>
        </p:txBody>
      </p:sp>
      <p:graphicFrame>
        <p:nvGraphicFramePr>
          <p:cNvPr id="19" name="表 18">
            <a:extLst>
              <a:ext uri="{FF2B5EF4-FFF2-40B4-BE49-F238E27FC236}">
                <a16:creationId xmlns:a16="http://schemas.microsoft.com/office/drawing/2014/main" id="{C58AFC2D-4E3C-C78F-A136-D9932F977E4B}"/>
              </a:ext>
            </a:extLst>
          </p:cNvPr>
          <p:cNvGraphicFramePr>
            <a:graphicFrameLocks noGrp="1"/>
          </p:cNvGraphicFramePr>
          <p:nvPr>
            <p:extLst>
              <p:ext uri="{D42A27DB-BD31-4B8C-83A1-F6EECF244321}">
                <p14:modId xmlns:p14="http://schemas.microsoft.com/office/powerpoint/2010/main" val="3509741437"/>
              </p:ext>
            </p:extLst>
          </p:nvPr>
        </p:nvGraphicFramePr>
        <p:xfrm>
          <a:off x="630440" y="2784042"/>
          <a:ext cx="10931120" cy="3374364"/>
        </p:xfrm>
        <a:graphic>
          <a:graphicData uri="http://schemas.openxmlformats.org/drawingml/2006/table">
            <a:tbl>
              <a:tblPr/>
              <a:tblGrid>
                <a:gridCol w="4254568">
                  <a:extLst>
                    <a:ext uri="{9D8B030D-6E8A-4147-A177-3AD203B41FA5}">
                      <a16:colId xmlns:a16="http://schemas.microsoft.com/office/drawing/2014/main" val="2102268683"/>
                    </a:ext>
                  </a:extLst>
                </a:gridCol>
                <a:gridCol w="6676552">
                  <a:extLst>
                    <a:ext uri="{9D8B030D-6E8A-4147-A177-3AD203B41FA5}">
                      <a16:colId xmlns:a16="http://schemas.microsoft.com/office/drawing/2014/main" val="2884824288"/>
                    </a:ext>
                  </a:extLst>
                </a:gridCol>
              </a:tblGrid>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掲載を希望されるタイアップ広告商品</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r>
                        <a:rPr kumimoji="1" lang="ja-JP" altLang="en-US" sz="1400" b="0" i="0">
                          <a:solidFill>
                            <a:srgbClr val="0D0D0D"/>
                          </a:solidFill>
                          <a:latin typeface="Meiryo" panose="020B0604030504040204" pitchFamily="34" charset="-128"/>
                          <a:ea typeface="Meiryo" panose="020B0604030504040204" pitchFamily="34" charset="-128"/>
                        </a:rPr>
                        <a:t>サストモ　スポンサードコンテンツ　</a:t>
                      </a:r>
                      <a:endParaRPr kumimoji="1" lang="en-US" altLang="ja-JP" sz="1400" b="0" i="0" dirty="0">
                        <a:solidFill>
                          <a:srgbClr val="0D0D0D"/>
                        </a:solidFill>
                        <a:latin typeface="Meiryo" panose="020B0604030504040204" pitchFamily="34" charset="-128"/>
                        <a:ea typeface="Meiryo" panose="020B0604030504040204" pitchFamily="34" charset="-128"/>
                      </a:endParaRPr>
                    </a:p>
                    <a:p>
                      <a:r>
                        <a:rPr kumimoji="1" lang="ja-JP" altLang="en-US" sz="1400" b="0" i="0" dirty="0">
                          <a:solidFill>
                            <a:srgbClr val="0D0D0D"/>
                          </a:solidFill>
                          <a:latin typeface="Meiryo" panose="020B0604030504040204" pitchFamily="34" charset="-128"/>
                          <a:ea typeface="Meiryo" panose="020B0604030504040204" pitchFamily="34" charset="-128"/>
                        </a:rPr>
                        <a:t>または</a:t>
                      </a:r>
                      <a:endParaRPr kumimoji="1" lang="en-US" altLang="ja-JP" sz="1400" b="0" i="0" dirty="0">
                        <a:solidFill>
                          <a:srgbClr val="0D0D0D"/>
                        </a:solidFill>
                        <a:latin typeface="Meiryo" panose="020B0604030504040204" pitchFamily="34" charset="-128"/>
                        <a:ea typeface="Meiryo" panose="020B0604030504040204" pitchFamily="34" charset="-128"/>
                      </a:endParaRPr>
                    </a:p>
                    <a:p>
                      <a:r>
                        <a:rPr kumimoji="1" lang="ja-JP" altLang="en-US" sz="1400" b="0" i="0">
                          <a:solidFill>
                            <a:srgbClr val="0D0D0D"/>
                          </a:solidFill>
                          <a:latin typeface="Meiryo" panose="020B0604030504040204" pitchFamily="34" charset="-128"/>
                          <a:ea typeface="Meiryo" panose="020B0604030504040204" pitchFamily="34" charset="-128"/>
                        </a:rPr>
                        <a:t>サストモ　スポンサードコンテンツ</a:t>
                      </a:r>
                      <a:r>
                        <a:rPr kumimoji="1" lang="en-US" altLang="ja-JP" sz="1400" b="0" i="0" dirty="0">
                          <a:solidFill>
                            <a:srgbClr val="0D0D0D"/>
                          </a:solidFill>
                          <a:latin typeface="Meiryo" panose="020B0604030504040204" pitchFamily="34" charset="-128"/>
                          <a:ea typeface="Meiryo" panose="020B0604030504040204" pitchFamily="34" charset="-128"/>
                        </a:rPr>
                        <a:t>  PR</a:t>
                      </a:r>
                      <a:endParaRPr kumimoji="1" lang="ja-JP" altLang="en-US" sz="1400" b="0" i="0" dirty="0">
                        <a:solidFill>
                          <a:srgbClr val="0D0D0D"/>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1127601938"/>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4129829377"/>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対象商材</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3705213913"/>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参考</a:t>
                      </a:r>
                      <a:r>
                        <a:rPr kumimoji="1" lang="en" altLang="ja-JP" sz="1200" b="0" i="0" dirty="0">
                          <a:solidFill>
                            <a:schemeClr val="bg1"/>
                          </a:solidFill>
                          <a:latin typeface="Meiryo" panose="020B0604030504040204" pitchFamily="34" charset="-128"/>
                          <a:ea typeface="Meiryo" panose="020B0604030504040204" pitchFamily="34" charset="-128"/>
                        </a:rPr>
                        <a:t>URL</a:t>
                      </a:r>
                      <a:r>
                        <a:rPr kumimoji="1" lang="ja-JP" altLang="en" sz="1200" b="0" i="0" dirty="0">
                          <a:solidFill>
                            <a:schemeClr val="bg1"/>
                          </a:solidFill>
                          <a:latin typeface="Meiryo" panose="020B0604030504040204" pitchFamily="34" charset="-128"/>
                          <a:ea typeface="Meiryo" panose="020B0604030504040204" pitchFamily="34" charset="-128"/>
                        </a:rPr>
                        <a:t>（</a:t>
                      </a:r>
                      <a:r>
                        <a:rPr kumimoji="1" lang="ja-JP" altLang="en-US" sz="1200" b="0" i="0" dirty="0">
                          <a:solidFill>
                            <a:schemeClr val="bg1"/>
                          </a:solidFill>
                          <a:latin typeface="Meiryo" panose="020B0604030504040204" pitchFamily="34" charset="-128"/>
                          <a:ea typeface="Meiryo" panose="020B0604030504040204" pitchFamily="34" charset="-128"/>
                        </a:rPr>
                        <a:t>商品やキャンペーンのサイト）</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250269470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タイアップ実施の目的・</a:t>
                      </a:r>
                      <a:r>
                        <a:rPr kumimoji="1" lang="en" altLang="ja-JP" sz="1200" b="0" i="0" dirty="0">
                          <a:solidFill>
                            <a:schemeClr val="bg1"/>
                          </a:solidFill>
                          <a:latin typeface="Meiryo" panose="020B0604030504040204" pitchFamily="34" charset="-128"/>
                          <a:ea typeface="Meiryo" panose="020B0604030504040204" pitchFamily="34" charset="-128"/>
                        </a:rPr>
                        <a:t>KPI</a:t>
                      </a:r>
                      <a:endParaRPr kumimoji="1" lang="ja-JP" altLang="en-US" sz="1000" b="0" i="0" dirty="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2676607046"/>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予算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78702054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000"/>
                      </a:srgbClr>
                    </a:solidFill>
                  </a:tcPr>
                </a:tc>
                <a:extLst>
                  <a:ext uri="{0D108BD9-81ED-4DB2-BD59-A6C34878D82A}">
                    <a16:rowId xmlns:a16="http://schemas.microsoft.com/office/drawing/2014/main" val="2441025398"/>
                  </a:ext>
                </a:extLst>
              </a:tr>
            </a:tbl>
          </a:graphicData>
        </a:graphic>
      </p:graphicFrame>
      <p:sp>
        <p:nvSpPr>
          <p:cNvPr id="20" name="角丸四角形 10">
            <a:extLst>
              <a:ext uri="{FF2B5EF4-FFF2-40B4-BE49-F238E27FC236}">
                <a16:creationId xmlns:a16="http://schemas.microsoft.com/office/drawing/2014/main" id="{9BD31936-CB28-4D84-124A-81EEC21E692D}"/>
              </a:ext>
            </a:extLst>
          </p:cNvPr>
          <p:cNvSpPr/>
          <p:nvPr/>
        </p:nvSpPr>
        <p:spPr>
          <a:xfrm>
            <a:off x="630440" y="2243806"/>
            <a:ext cx="10931120" cy="432000"/>
          </a:xfrm>
          <a:prstGeom prst="roundRect">
            <a:avLst>
              <a:gd name="adj" fmla="val 50000"/>
            </a:avLst>
          </a:prstGeom>
          <a:solidFill>
            <a:srgbClr val="00003E">
              <a:alpha val="60000"/>
            </a:srgbClr>
          </a:solidFill>
          <a:ln w="9525" cap="flat" cmpd="sng" algn="ctr">
            <a:noFill/>
            <a:prstDash val="solid"/>
          </a:ln>
          <a:effectLst>
            <a:outerShdw dist="25400" dir="2700000" algn="tl" rotWithShape="0">
              <a:prstClr val="black">
                <a:alpha val="30000"/>
              </a:prstClr>
            </a:outerShdw>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eaLnBrk="1" fontAlgn="auto" hangingPunct="1">
              <a:spcBef>
                <a:spcPts val="0"/>
              </a:spcBef>
              <a:spcAft>
                <a:spcPts val="0"/>
              </a:spcAft>
              <a:defRPr/>
            </a:pPr>
            <a:r>
              <a:rPr kumimoji="0" lang="ja-JP" altLang="en-US" sz="1600" b="1" kern="0" dirty="0">
                <a:solidFill>
                  <a:schemeClr val="bg1"/>
                </a:solidFill>
                <a:latin typeface="+mn-ea"/>
                <a:ea typeface="+mn-ea"/>
              </a:rPr>
              <a:t>ご連絡いただきたい項目</a:t>
            </a:r>
          </a:p>
        </p:txBody>
      </p:sp>
      <p:sp>
        <p:nvSpPr>
          <p:cNvPr id="21" name="正方形/長方形 20">
            <a:extLst>
              <a:ext uri="{FF2B5EF4-FFF2-40B4-BE49-F238E27FC236}">
                <a16:creationId xmlns:a16="http://schemas.microsoft.com/office/drawing/2014/main" id="{C807DF5D-5845-0FC6-7200-C9A48327DC7B}"/>
              </a:ext>
            </a:extLst>
          </p:cNvPr>
          <p:cNvSpPr/>
          <p:nvPr/>
        </p:nvSpPr>
        <p:spPr>
          <a:xfrm>
            <a:off x="595671" y="1280445"/>
            <a:ext cx="11269662" cy="621709"/>
          </a:xfrm>
          <a:prstGeom prst="rect">
            <a:avLst/>
          </a:prstGeom>
        </p:spPr>
        <p:txBody>
          <a:bodyPr wrap="square" lIns="0" tIns="0" rIns="0" bIns="0" anchor="t">
            <a:spAutoFit/>
          </a:bodyPr>
          <a:lstStyle/>
          <a:p>
            <a:pPr eaLnBrk="1" fontAlgn="auto" hangingPunct="1">
              <a:lnSpc>
                <a:spcPct val="130000"/>
              </a:lnSpc>
              <a:spcBef>
                <a:spcPts val="0"/>
              </a:spcBef>
              <a:spcAft>
                <a:spcPts val="0"/>
              </a:spcAft>
            </a:pPr>
            <a:r>
              <a:rPr lang="ja-JP" altLang="en-US" sz="1600" b="1" u="sng">
                <a:solidFill>
                  <a:srgbClr val="002AFF"/>
                </a:solidFill>
                <a:latin typeface="メイリオ"/>
                <a:ea typeface="メイリオ"/>
              </a:rPr>
              <a:t>本商品（事前提案可否必須商品）</a:t>
            </a:r>
            <a:r>
              <a:rPr lang="ja-JP" altLang="en-US" sz="1600">
                <a:solidFill>
                  <a:srgbClr val="0D0D0D"/>
                </a:solidFill>
                <a:latin typeface="メイリオ"/>
                <a:ea typeface="メイリオ"/>
              </a:rPr>
              <a:t>への掲載をご希望の場合は、弊社担当営業宛に以下の項目をご連絡ください。回答まで最大5営業日いただきます。</a:t>
            </a:r>
            <a:endParaRPr lang="en-US" altLang="ja-JP" sz="1600" dirty="0">
              <a:solidFill>
                <a:srgbClr val="0D0D0D"/>
              </a:solidFill>
              <a:latin typeface="メイリオ"/>
              <a:ea typeface="メイリオ"/>
            </a:endParaRPr>
          </a:p>
        </p:txBody>
      </p:sp>
    </p:spTree>
    <p:extLst>
      <p:ext uri="{BB962C8B-B14F-4D97-AF65-F5344CB8AC3E}">
        <p14:creationId xmlns:p14="http://schemas.microsoft.com/office/powerpoint/2010/main" val="10518945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1">
            <a:extLst>
              <a:ext uri="{FF2B5EF4-FFF2-40B4-BE49-F238E27FC236}">
                <a16:creationId xmlns:a16="http://schemas.microsoft.com/office/drawing/2014/main" id="{C94F96C7-21DC-6B58-6EFF-6F34EC37F509}"/>
              </a:ext>
            </a:extLst>
          </p:cNvPr>
          <p:cNvSpPr>
            <a:spLocks noGrp="1"/>
          </p:cNvSpPr>
          <p:nvPr>
            <p:ph type="body" sz="quarter" idx="10"/>
          </p:nvPr>
        </p:nvSpPr>
        <p:spPr>
          <a:xfrm>
            <a:off x="1887808" y="252000"/>
            <a:ext cx="8136904" cy="335028"/>
          </a:xfrm>
        </p:spPr>
        <p:txBody>
          <a:bodyPr/>
          <a:lstStyle/>
          <a:p>
            <a:r>
              <a:rPr lang="ja-JP" altLang="en-US" dirty="0">
                <a:solidFill>
                  <a:srgbClr val="000048"/>
                </a:solidFill>
              </a:rPr>
              <a:t>掲載制限カテゴリー</a:t>
            </a:r>
            <a:endParaRPr kumimoji="1" lang="ja-JP" altLang="en-US" dirty="0">
              <a:solidFill>
                <a:srgbClr val="000048"/>
              </a:solidFill>
            </a:endParaRPr>
          </a:p>
        </p:txBody>
      </p:sp>
      <p:sp>
        <p:nvSpPr>
          <p:cNvPr id="14" name="正方形/長方形 13">
            <a:extLst>
              <a:ext uri="{FF2B5EF4-FFF2-40B4-BE49-F238E27FC236}">
                <a16:creationId xmlns:a16="http://schemas.microsoft.com/office/drawing/2014/main" id="{15DA21F6-FB29-1744-C733-F1B3AF519666}"/>
              </a:ext>
            </a:extLst>
          </p:cNvPr>
          <p:cNvSpPr/>
          <p:nvPr/>
        </p:nvSpPr>
        <p:spPr>
          <a:xfrm>
            <a:off x="9422762" y="6402329"/>
            <a:ext cx="2181863" cy="135422"/>
          </a:xfrm>
          <a:prstGeom prst="rect">
            <a:avLst/>
          </a:prstGeom>
        </p:spPr>
        <p:txBody>
          <a:bodyPr wrap="square" lIns="0" tIns="0" rIns="0" bIns="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印のないカテゴリーは制限なしとなります。</a:t>
            </a:r>
            <a:endPar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p:txBody>
      </p:sp>
      <p:graphicFrame>
        <p:nvGraphicFramePr>
          <p:cNvPr id="16" name="表 15">
            <a:extLst>
              <a:ext uri="{FF2B5EF4-FFF2-40B4-BE49-F238E27FC236}">
                <a16:creationId xmlns:a16="http://schemas.microsoft.com/office/drawing/2014/main" id="{0D53300D-F0FB-9A7C-929A-B69E0C522074}"/>
              </a:ext>
            </a:extLst>
          </p:cNvPr>
          <p:cNvGraphicFramePr>
            <a:graphicFrameLocks noGrp="1"/>
          </p:cNvGraphicFramePr>
          <p:nvPr/>
        </p:nvGraphicFramePr>
        <p:xfrm>
          <a:off x="587376" y="1417996"/>
          <a:ext cx="11017250" cy="4662594"/>
        </p:xfrm>
        <a:graphic>
          <a:graphicData uri="http://schemas.openxmlformats.org/drawingml/2006/table">
            <a:tbl>
              <a:tblPr firstCol="1" bandRow="1"/>
              <a:tblGrid>
                <a:gridCol w="6048955">
                  <a:extLst>
                    <a:ext uri="{9D8B030D-6E8A-4147-A177-3AD203B41FA5}">
                      <a16:colId xmlns:a16="http://schemas.microsoft.com/office/drawing/2014/main" val="792911817"/>
                    </a:ext>
                  </a:extLst>
                </a:gridCol>
                <a:gridCol w="4968295">
                  <a:extLst>
                    <a:ext uri="{9D8B030D-6E8A-4147-A177-3AD203B41FA5}">
                      <a16:colId xmlns:a16="http://schemas.microsoft.com/office/drawing/2014/main" val="3057805663"/>
                    </a:ext>
                  </a:extLst>
                </a:gridCol>
              </a:tblGrid>
              <a:tr h="34259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dirty="0">
                          <a:solidFill>
                            <a:schemeClr val="bg1"/>
                          </a:solidFill>
                        </a:rPr>
                        <a:t>カテゴリー名</a:t>
                      </a:r>
                      <a:endParaRPr kumimoji="1" lang="ja-JP" altLang="en-US" sz="900" b="1" dirty="0">
                        <a:solidFill>
                          <a:schemeClr val="bg1"/>
                        </a:solidFill>
                        <a:latin typeface="Meiryo" panose="020B0604030504040204" pitchFamily="34" charset="-128"/>
                        <a:ea typeface="Meiryo" panose="020B0604030504040204" pitchFamily="34" charset="-128"/>
                      </a:endParaRPr>
                    </a:p>
                  </a:txBody>
                  <a:tcPr anchor="ctr">
                    <a:lnL w="12700" cmpd="sng">
                      <a:solidFill>
                        <a:srgbClr val="FFFFFF"/>
                      </a:solidFill>
                    </a:lnL>
                    <a:lnR w="3175"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US" altLang="ja-JP" sz="800" b="1" kern="1200" dirty="0">
                          <a:solidFill>
                            <a:schemeClr val="bg1"/>
                          </a:solidFill>
                          <a:latin typeface="Meiryo" panose="020B0604030504040204" pitchFamily="34" charset="-128"/>
                          <a:ea typeface="Meiryo" panose="020B0604030504040204" pitchFamily="34" charset="-128"/>
                          <a:cs typeface="+mn-cs"/>
                        </a:rPr>
                        <a:t>Yahoo! JAPAN </a:t>
                      </a:r>
                      <a:r>
                        <a:rPr kumimoji="1" lang="ja-JP" altLang="en-US" sz="800" b="1" kern="1200" dirty="0">
                          <a:solidFill>
                            <a:schemeClr val="bg1"/>
                          </a:solidFill>
                          <a:latin typeface="Meiryo" panose="020B0604030504040204" pitchFamily="34" charset="-128"/>
                          <a:ea typeface="Meiryo" panose="020B0604030504040204" pitchFamily="34" charset="-128"/>
                          <a:cs typeface="+mn-cs"/>
                        </a:rPr>
                        <a:t>トプページインタラクション企画　掲載制限カテゴリー</a:t>
                      </a:r>
                      <a:endParaRPr kumimoji="1" lang="en-US" altLang="ja-JP" sz="8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216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アルコール飲料</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dirty="0">
                          <a:solidFill>
                            <a:schemeClr val="accent3"/>
                          </a:solidFill>
                          <a:effectLst/>
                          <a:latin typeface="Meiryo" panose="020B0604030504040204" pitchFamily="34" charset="-128"/>
                          <a:ea typeface="Meiryo" panose="020B0604030504040204" pitchFamily="34" charset="-128"/>
                        </a:rPr>
                        <a:t>　</a:t>
                      </a:r>
                      <a:endParaRPr lang="ja-JP" altLang="en-US" sz="700" b="1" i="0" u="none" strike="noStrike" dirty="0">
                        <a:solidFill>
                          <a:schemeClr val="accent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509047038"/>
                  </a:ext>
                </a:extLst>
              </a:tr>
              <a:tr h="216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宝くじ（国内）</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ja-JP" altLang="en-US" sz="700" b="1" u="none" strike="noStrike" dirty="0">
                          <a:solidFill>
                            <a:schemeClr val="accent3"/>
                          </a:solidFill>
                          <a:effectLst/>
                          <a:latin typeface="Meiryo" panose="020B0604030504040204" pitchFamily="34" charset="-128"/>
                          <a:ea typeface="Meiryo" panose="020B0604030504040204" pitchFamily="34" charset="-128"/>
                        </a:rPr>
                        <a:t>　</a:t>
                      </a:r>
                      <a:endParaRPr lang="ja-JP" altLang="en-US" sz="700" b="1" i="0" u="none" strike="noStrike" dirty="0">
                        <a:solidFill>
                          <a:schemeClr val="accent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205067978"/>
                  </a:ext>
                </a:extLst>
              </a:tr>
              <a:tr h="216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公営ギャンブル</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endParaRPr lang="en-US" altLang="ja-JP" sz="8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716567869"/>
                  </a:ext>
                </a:extLst>
              </a:tr>
              <a:tr h="216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ギャンブル（公営競技除く）</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i="0" u="none" strike="noStrike" dirty="0">
                          <a:solidFill>
                            <a:schemeClr val="tx1"/>
                          </a:solidFill>
                          <a:effectLst/>
                          <a:latin typeface="Meiryo" panose="020B0604030504040204" pitchFamily="34" charset="-128"/>
                          <a:ea typeface="Meiryo" panose="020B0604030504040204" pitchFamily="34" charset="-128"/>
                        </a:rPr>
                        <a:t>×</a:t>
                      </a: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67268695"/>
                  </a:ext>
                </a:extLst>
              </a:tr>
              <a:tr h="216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パチンコ・スロット</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i="0" u="none" strike="noStrike" dirty="0">
                          <a:solidFill>
                            <a:schemeClr val="tx1"/>
                          </a:solidFill>
                          <a:effectLst/>
                          <a:latin typeface="Meiryo" panose="020B0604030504040204" pitchFamily="34" charset="-128"/>
                          <a:ea typeface="Meiryo" panose="020B0604030504040204" pitchFamily="34" charset="-128"/>
                        </a:rPr>
                        <a:t>×</a:t>
                      </a: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628964"/>
                  </a:ext>
                </a:extLst>
              </a:tr>
              <a:tr h="216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銀行</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ja-JP" altLang="en-US" sz="900" b="1" i="0" u="none" strike="noStrike" dirty="0">
                        <a:solidFill>
                          <a:schemeClr val="tx1"/>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50117590"/>
                  </a:ext>
                </a:extLst>
              </a:tr>
              <a:tr h="216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金融サービス・情報</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ja-JP" altLang="en-US" sz="900" b="1" i="0" u="none" strike="noStrike" dirty="0">
                        <a:solidFill>
                          <a:schemeClr val="tx1"/>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541138105"/>
                  </a:ext>
                </a:extLst>
              </a:tr>
              <a:tr h="216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クレジットカード</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ja-JP" altLang="en-US" sz="900" b="1" i="0" u="none" strike="noStrike" dirty="0">
                        <a:solidFill>
                          <a:schemeClr val="tx1"/>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494366260"/>
                  </a:ext>
                </a:extLst>
              </a:tr>
              <a:tr h="216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ローン</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ja-JP" altLang="en-US" sz="900" b="1" i="0" u="none" strike="noStrike" dirty="0">
                        <a:solidFill>
                          <a:schemeClr val="tx1"/>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034750592"/>
                  </a:ext>
                </a:extLst>
              </a:tr>
              <a:tr h="216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panose="020B0604030504040204" pitchFamily="34" charset="-128"/>
                          <a:ea typeface="Meiryo" panose="020B0604030504040204" pitchFamily="34" charset="-128"/>
                        </a:rPr>
                        <a:t>消費者金融</a:t>
                      </a:r>
                      <a:endParaRPr lang="ja-JP" altLang="en-US" sz="850" b="0" i="0" u="none" strike="noStrike">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i="0" u="none" strike="noStrike" dirty="0">
                          <a:solidFill>
                            <a:schemeClr val="tx1"/>
                          </a:solidFill>
                          <a:effectLst/>
                          <a:latin typeface="Meiryo"/>
                          <a:ea typeface="Meiryo"/>
                        </a:rPr>
                        <a:t>×</a:t>
                      </a: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601219410"/>
                  </a:ext>
                </a:extLst>
              </a:tr>
              <a:tr h="216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消費者向無担保貸金業者（銀行グループ・上場企業を除く）、商工ローン</a:t>
                      </a:r>
                      <a:r>
                        <a:rPr lang="en-US" altLang="ja-JP" sz="850" b="0" u="none" strike="noStrike" dirty="0">
                          <a:solidFill>
                            <a:schemeClr val="bg1"/>
                          </a:solidFill>
                          <a:effectLst/>
                          <a:latin typeface="Meiryo" panose="020B0604030504040204" pitchFamily="34" charset="-128"/>
                          <a:ea typeface="Meiryo" panose="020B0604030504040204" pitchFamily="34" charset="-128"/>
                        </a:rPr>
                        <a:t>*1</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i="0" u="none" strike="noStrike" dirty="0">
                          <a:solidFill>
                            <a:schemeClr val="tx1"/>
                          </a:solidFill>
                          <a:effectLst/>
                          <a:latin typeface="Meiryo"/>
                          <a:ea typeface="Meiryo"/>
                        </a:rPr>
                        <a:t>×</a:t>
                      </a: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4197840892"/>
                  </a:ext>
                </a:extLst>
              </a:tr>
              <a:tr h="216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保険</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ja-JP" altLang="en-US" sz="900" b="1" i="0" u="none" strike="noStrike" dirty="0">
                        <a:solidFill>
                          <a:schemeClr val="tx1"/>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4252025979"/>
                  </a:ext>
                </a:extLst>
              </a:tr>
              <a:tr h="216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a:solidFill>
                            <a:schemeClr val="bg1"/>
                          </a:solidFill>
                          <a:effectLst/>
                          <a:latin typeface="Meiryo"/>
                          <a:ea typeface="Meiryo"/>
                        </a:rPr>
                        <a:t>証券・投資</a:t>
                      </a:r>
                      <a:r>
                        <a:rPr lang="en-US" altLang="ja-JP" sz="900" b="0" i="0" u="none" strike="noStrike" noProof="0" dirty="0">
                          <a:solidFill>
                            <a:schemeClr val="bg1"/>
                          </a:solidFill>
                          <a:effectLst/>
                          <a:latin typeface="Meiryo"/>
                        </a:rPr>
                        <a:t>*2</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endParaRPr lang="en-US" altLang="ja-JP" sz="900" b="1" i="0" u="none" strike="noStrike" dirty="0">
                        <a:solidFill>
                          <a:schemeClr val="tx1"/>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247669965"/>
                  </a:ext>
                </a:extLst>
              </a:tr>
              <a:tr h="216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法務・税務</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r>
                        <a:rPr lang="en-US" altLang="ja-JP" sz="900" b="1" i="0" u="none" strike="noStrike" dirty="0">
                          <a:solidFill>
                            <a:schemeClr val="tx1"/>
                          </a:solidFill>
                          <a:effectLst/>
                          <a:latin typeface="Meiryo" panose="020B0604030504040204" pitchFamily="34" charset="-128"/>
                          <a:ea typeface="Meiryo" panose="020B0604030504040204" pitchFamily="34" charset="-128"/>
                        </a:rPr>
                        <a:t>×</a:t>
                      </a:r>
                      <a:endParaRPr lang="ja-JP" altLang="en-US" sz="900" b="1" i="0" u="none" strike="noStrike" dirty="0">
                        <a:solidFill>
                          <a:schemeClr val="tx1"/>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751516483"/>
                  </a:ext>
                </a:extLst>
              </a:tr>
              <a:tr h="216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dirty="0">
                          <a:solidFill>
                            <a:schemeClr val="bg1"/>
                          </a:solidFill>
                          <a:effectLst/>
                          <a:latin typeface="Meiryo" panose="020B0604030504040204" pitchFamily="34" charset="-128"/>
                          <a:ea typeface="Meiryo" panose="020B0604030504040204" pitchFamily="34" charset="-128"/>
                        </a:rPr>
                        <a:t>医療（保険外治療）</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i="0" u="none" strike="noStrike" dirty="0">
                          <a:solidFill>
                            <a:schemeClr val="tx1"/>
                          </a:solidFill>
                          <a:effectLst/>
                          <a:latin typeface="Meiryo" panose="020B0604030504040204" pitchFamily="34" charset="-128"/>
                          <a:ea typeface="Meiryo" panose="020B0604030504040204" pitchFamily="34" charset="-128"/>
                        </a:rPr>
                        <a:t>×</a:t>
                      </a:r>
                      <a:endParaRPr lang="ja-JP" altLang="en-US" sz="900" b="1" i="0" u="none" strike="noStrike" dirty="0">
                        <a:solidFill>
                          <a:schemeClr val="tx1"/>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251199972"/>
                  </a:ext>
                </a:extLst>
              </a:tr>
              <a:tr h="216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レーシック・美容整形・美容外科・美容皮膚科</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i="0" u="none" strike="noStrike" dirty="0">
                          <a:solidFill>
                            <a:schemeClr val="tx1"/>
                          </a:solidFill>
                          <a:effectLst/>
                          <a:latin typeface="Meiryo" panose="020B0604030504040204" pitchFamily="34" charset="-128"/>
                          <a:ea typeface="Meiryo" panose="020B0604030504040204" pitchFamily="34" charset="-128"/>
                        </a:rPr>
                        <a:t>×</a:t>
                      </a:r>
                      <a:endParaRPr lang="ja-JP" altLang="en-US" sz="900" b="1" i="0" u="none" strike="noStrike" dirty="0">
                        <a:solidFill>
                          <a:schemeClr val="tx1"/>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479615484"/>
                  </a:ext>
                </a:extLst>
              </a:tr>
              <a:tr h="216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美容エステティックサロン（医療脱毛・増毛育毛サービス除く）</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i="0" u="none" strike="noStrike" dirty="0">
                          <a:solidFill>
                            <a:schemeClr val="tx1"/>
                          </a:solidFill>
                          <a:effectLst/>
                          <a:latin typeface="Meiryo" panose="020B0604030504040204" pitchFamily="34" charset="-128"/>
                          <a:ea typeface="Meiryo" panose="020B0604030504040204" pitchFamily="34" charset="-128"/>
                        </a:rPr>
                        <a:t>×</a:t>
                      </a:r>
                      <a:endParaRPr lang="ja-JP" altLang="en-US" sz="900" b="1" i="0" u="none" strike="noStrike" dirty="0">
                        <a:solidFill>
                          <a:schemeClr val="tx1"/>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914959637"/>
                  </a:ext>
                </a:extLst>
              </a:tr>
              <a:tr h="216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発毛・育毛・増毛・かつらサービス</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i="0" u="none" strike="noStrike" dirty="0">
                          <a:solidFill>
                            <a:schemeClr val="tx1"/>
                          </a:solidFill>
                          <a:effectLst/>
                          <a:latin typeface="Meiryo" panose="020B0604030504040204" pitchFamily="34" charset="-128"/>
                          <a:ea typeface="Meiryo" panose="020B0604030504040204" pitchFamily="34" charset="-128"/>
                        </a:rPr>
                        <a:t>×</a:t>
                      </a:r>
                      <a:endParaRPr lang="ja-JP" altLang="en-US" sz="900" b="1" i="0" u="none" strike="noStrike" dirty="0">
                        <a:solidFill>
                          <a:schemeClr val="tx1"/>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362951679"/>
                  </a:ext>
                </a:extLst>
              </a:tr>
              <a:tr h="216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妊娠・不妊情報</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i="0" u="none" strike="noStrike" dirty="0">
                          <a:solidFill>
                            <a:schemeClr val="tx1"/>
                          </a:solidFill>
                          <a:effectLst/>
                          <a:latin typeface="Meiryo" panose="020B0604030504040204" pitchFamily="34" charset="-128"/>
                          <a:ea typeface="Meiryo" panose="020B0604030504040204" pitchFamily="34" charset="-128"/>
                        </a:rPr>
                        <a:t>×</a:t>
                      </a:r>
                      <a:endParaRPr lang="ja-JP" altLang="en-US" sz="900" b="1" i="0" u="none" strike="noStrike" dirty="0">
                        <a:solidFill>
                          <a:schemeClr val="tx1"/>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594083045"/>
                  </a:ext>
                </a:extLst>
              </a:tr>
              <a:tr h="216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治験</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i="0" u="none" strike="noStrike" dirty="0">
                          <a:solidFill>
                            <a:schemeClr val="tx1"/>
                          </a:solidFill>
                          <a:effectLst/>
                          <a:latin typeface="Meiryo" panose="020B0604030504040204" pitchFamily="34" charset="-128"/>
                          <a:ea typeface="Meiryo" panose="020B0604030504040204" pitchFamily="34" charset="-128"/>
                        </a:rPr>
                        <a:t>×</a:t>
                      </a:r>
                      <a:endParaRPr lang="ja-JP" altLang="en-US" sz="900" b="1" i="0" u="none" strike="noStrike" dirty="0">
                        <a:solidFill>
                          <a:schemeClr val="tx1"/>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145858479"/>
                  </a:ext>
                </a:extLst>
              </a:tr>
            </a:tbl>
          </a:graphicData>
        </a:graphic>
      </p:graphicFrame>
      <p:sp>
        <p:nvSpPr>
          <p:cNvPr id="5" name="正方形/長方形 4">
            <a:extLst>
              <a:ext uri="{FF2B5EF4-FFF2-40B4-BE49-F238E27FC236}">
                <a16:creationId xmlns:a16="http://schemas.microsoft.com/office/drawing/2014/main" id="{F377C958-85B1-3565-538A-FCE959685ED9}"/>
              </a:ext>
            </a:extLst>
          </p:cNvPr>
          <p:cNvSpPr/>
          <p:nvPr/>
        </p:nvSpPr>
        <p:spPr>
          <a:xfrm>
            <a:off x="587375" y="6138378"/>
            <a:ext cx="9489879" cy="270843"/>
          </a:xfrm>
          <a:prstGeom prst="rect">
            <a:avLst/>
          </a:prstGeom>
          <a:noFill/>
        </p:spPr>
        <p:txBody>
          <a:bodyPr wrap="square" lIns="0" tIns="0" rIns="0" bIns="0" anchor="t">
            <a:spAutoFit/>
          </a:bodyPr>
          <a:lstStyle/>
          <a:p>
            <a:pPr lvl="0" eaLnBrk="1" fontAlgn="auto" hangingPunct="1">
              <a:lnSpc>
                <a:spcPct val="110000"/>
              </a:lnSpc>
              <a:spcBef>
                <a:spcPts val="0"/>
              </a:spcBef>
              <a:spcAft>
                <a:spcPts val="0"/>
              </a:spcAft>
              <a:defRPr/>
            </a:pPr>
            <a:r>
              <a:rPr kumimoji="0" lang="en-US" altLang="ja-JP" sz="800" kern="0" dirty="0">
                <a:solidFill>
                  <a:srgbClr val="0D0D0D"/>
                </a:solidFill>
                <a:latin typeface="Meiryo"/>
                <a:ea typeface="Meiryo"/>
              </a:rPr>
              <a:t>*1.</a:t>
            </a:r>
            <a:r>
              <a:rPr lang="ja-JP" altLang="en-US" sz="800">
                <a:solidFill>
                  <a:schemeClr val="tx2"/>
                </a:solidFill>
                <a:latin typeface="Meiryo"/>
                <a:ea typeface="Meiryo"/>
              </a:rPr>
              <a:t>消費者金融業（消費者金融、信販会社など）は、一律掲載不可。　銀行グループ傘下または上場企業もしくはそれに類する消費者金融業（消費者金融、信販会社など）の場合も掲載不可</a:t>
            </a:r>
            <a:endParaRPr lang="en-US" altLang="ja-JP" sz="800" kern="0">
              <a:solidFill>
                <a:schemeClr val="tx2"/>
              </a:solidFill>
              <a:latin typeface="Meiryo" panose="020B0604030504040204" pitchFamily="34" charset="-128"/>
              <a:ea typeface="Meiryo" panose="020B0604030504040204" pitchFamily="34" charset="-128"/>
            </a:endParaRPr>
          </a:p>
          <a:p>
            <a:pPr>
              <a:lnSpc>
                <a:spcPct val="110000"/>
              </a:lnSpc>
              <a:spcBef>
                <a:spcPts val="0"/>
              </a:spcBef>
              <a:spcAft>
                <a:spcPts val="0"/>
              </a:spcAft>
              <a:defRPr/>
            </a:pPr>
            <a:r>
              <a:rPr lang="en-US" sz="800" dirty="0">
                <a:solidFill>
                  <a:srgbClr val="0D0D0D"/>
                </a:solidFill>
                <a:latin typeface="Meiryo"/>
                <a:ea typeface="Calibri"/>
              </a:rPr>
              <a:t>*2.</a:t>
            </a:r>
            <a:r>
              <a:rPr lang="ja-JP" altLang="en-US" sz="800">
                <a:solidFill>
                  <a:schemeClr val="tx2"/>
                </a:solidFill>
                <a:latin typeface="Meiryo"/>
                <a:ea typeface="Meiryo"/>
              </a:rPr>
              <a:t>ハイリスク型の金融商品は</a:t>
            </a:r>
            <a:r>
              <a:rPr lang="ja-JP" sz="800">
                <a:solidFill>
                  <a:schemeClr val="tx2"/>
                </a:solidFill>
                <a:latin typeface="Meiryo"/>
                <a:ea typeface="Meiryo"/>
              </a:rPr>
              <a:t>掲載不可</a:t>
            </a:r>
            <a:endParaRPr lang="ja-JP" altLang="en-US">
              <a:solidFill>
                <a:schemeClr val="tx2"/>
              </a:solidFill>
              <a:latin typeface="Meiryo"/>
              <a:ea typeface="Meiryo"/>
            </a:endParaRPr>
          </a:p>
        </p:txBody>
      </p:sp>
      <p:sp>
        <p:nvSpPr>
          <p:cNvPr id="6" name="テキスト ボックス 5">
            <a:extLst>
              <a:ext uri="{FF2B5EF4-FFF2-40B4-BE49-F238E27FC236}">
                <a16:creationId xmlns:a16="http://schemas.microsoft.com/office/drawing/2014/main" id="{AEEE27E9-FE79-F4A6-6B58-05FED66E26D6}"/>
              </a:ext>
            </a:extLst>
          </p:cNvPr>
          <p:cNvSpPr txBox="1"/>
          <p:nvPr/>
        </p:nvSpPr>
        <p:spPr>
          <a:xfrm>
            <a:off x="550423" y="938848"/>
            <a:ext cx="11641577" cy="287002"/>
          </a:xfrm>
          <a:prstGeom prst="rect">
            <a:avLst/>
          </a:prstGeom>
          <a:noFill/>
        </p:spPr>
        <p:txBody>
          <a:bodyPr wrap="square" lIns="91440" tIns="45720" rIns="91440" bIns="45720" anchor="t">
            <a:spAutoFit/>
          </a:bodyPr>
          <a:lstStyle/>
          <a:p>
            <a:pPr>
              <a:lnSpc>
                <a:spcPct val="120000"/>
              </a:lnSpc>
              <a:defRPr/>
            </a:pPr>
            <a:r>
              <a:rPr lang="ja-JP" altLang="en-US" sz="1100">
                <a:solidFill>
                  <a:schemeClr val="tx1">
                    <a:lumMod val="95000"/>
                    <a:lumOff val="5000"/>
                  </a:schemeClr>
                </a:solidFill>
                <a:latin typeface="Meiryo"/>
                <a:ea typeface="Meiryo"/>
              </a:rPr>
              <a:t>以下に該当する業種、商品・サービスにつきましては、</a:t>
            </a:r>
            <a:r>
              <a:rPr lang="ja-JP" altLang="en-US" sz="1100">
                <a:solidFill>
                  <a:schemeClr val="tx1"/>
                </a:solidFill>
                <a:latin typeface="Meiryo"/>
                <a:ea typeface="Meiryo"/>
              </a:rPr>
              <a:t>サストモ</a:t>
            </a:r>
            <a:r>
              <a:rPr lang="en-US" altLang="ja-JP" sz="1100" dirty="0">
                <a:solidFill>
                  <a:schemeClr val="tx1"/>
                </a:solidFill>
                <a:latin typeface="Meiryo"/>
                <a:ea typeface="Meiryo"/>
              </a:rPr>
              <a:t> </a:t>
            </a:r>
            <a:r>
              <a:rPr lang="ja-JP" altLang="en-US" sz="1100">
                <a:solidFill>
                  <a:schemeClr val="tx1"/>
                </a:solidFill>
                <a:latin typeface="Meiryo"/>
                <a:ea typeface="Meiryo"/>
              </a:rPr>
              <a:t>スポンサードコンテンツ</a:t>
            </a:r>
            <a:r>
              <a:rPr lang="en-US" altLang="ja-JP" sz="1100" dirty="0">
                <a:solidFill>
                  <a:schemeClr val="tx1"/>
                </a:solidFill>
                <a:latin typeface="Meiryo"/>
                <a:ea typeface="Meiryo"/>
              </a:rPr>
              <a:t>/</a:t>
            </a:r>
            <a:r>
              <a:rPr lang="ja-JP" altLang="en-US" sz="1100">
                <a:solidFill>
                  <a:schemeClr val="tx1"/>
                </a:solidFill>
                <a:latin typeface="Meiryo"/>
                <a:ea typeface="Meiryo"/>
              </a:rPr>
              <a:t>スポンサードコンテンツ</a:t>
            </a:r>
            <a:r>
              <a:rPr lang="en-US" altLang="ja-JP" sz="1100" dirty="0">
                <a:solidFill>
                  <a:schemeClr val="tx1"/>
                </a:solidFill>
                <a:latin typeface="Meiryo"/>
                <a:ea typeface="Meiryo"/>
              </a:rPr>
              <a:t> PR</a:t>
            </a:r>
            <a:r>
              <a:rPr lang="ja-JP" altLang="en-US" sz="1100">
                <a:solidFill>
                  <a:schemeClr val="tx1">
                    <a:lumMod val="95000"/>
                    <a:lumOff val="5000"/>
                  </a:schemeClr>
                </a:solidFill>
                <a:latin typeface="Meiryo"/>
                <a:ea typeface="Meiryo"/>
              </a:rPr>
              <a:t>の実施は原則不可となります。</a:t>
            </a:r>
          </a:p>
        </p:txBody>
      </p:sp>
    </p:spTree>
    <p:extLst>
      <p:ext uri="{BB962C8B-B14F-4D97-AF65-F5344CB8AC3E}">
        <p14:creationId xmlns:p14="http://schemas.microsoft.com/office/powerpoint/2010/main" val="11989553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1">
            <a:extLst>
              <a:ext uri="{FF2B5EF4-FFF2-40B4-BE49-F238E27FC236}">
                <a16:creationId xmlns:a16="http://schemas.microsoft.com/office/drawing/2014/main" id="{7711C73D-A455-56B8-E927-3BCAA6086336}"/>
              </a:ext>
            </a:extLst>
          </p:cNvPr>
          <p:cNvSpPr>
            <a:spLocks noGrp="1"/>
          </p:cNvSpPr>
          <p:nvPr>
            <p:ph type="body" sz="quarter" idx="10"/>
          </p:nvPr>
        </p:nvSpPr>
        <p:spPr>
          <a:xfrm>
            <a:off x="1887808" y="252000"/>
            <a:ext cx="8136904" cy="335028"/>
          </a:xfrm>
        </p:spPr>
        <p:txBody>
          <a:bodyPr/>
          <a:lstStyle/>
          <a:p>
            <a:r>
              <a:rPr lang="ja-JP" altLang="en-US">
                <a:solidFill>
                  <a:srgbClr val="000048"/>
                </a:solidFill>
              </a:rPr>
              <a:t>掲載制限カテゴリー</a:t>
            </a:r>
            <a:endParaRPr kumimoji="1" lang="ja-JP" altLang="en-US">
              <a:solidFill>
                <a:srgbClr val="000048"/>
              </a:solidFill>
            </a:endParaRPr>
          </a:p>
        </p:txBody>
      </p:sp>
      <p:graphicFrame>
        <p:nvGraphicFramePr>
          <p:cNvPr id="5" name="表 4">
            <a:extLst>
              <a:ext uri="{FF2B5EF4-FFF2-40B4-BE49-F238E27FC236}">
                <a16:creationId xmlns:a16="http://schemas.microsoft.com/office/drawing/2014/main" id="{0799958A-EC21-A8B4-97DC-46B231C31AA1}"/>
              </a:ext>
            </a:extLst>
          </p:cNvPr>
          <p:cNvGraphicFramePr>
            <a:graphicFrameLocks noGrp="1"/>
          </p:cNvGraphicFramePr>
          <p:nvPr/>
        </p:nvGraphicFramePr>
        <p:xfrm>
          <a:off x="574221" y="1314752"/>
          <a:ext cx="11030404" cy="4950594"/>
        </p:xfrm>
        <a:graphic>
          <a:graphicData uri="http://schemas.openxmlformats.org/drawingml/2006/table">
            <a:tbl>
              <a:tblPr firstCol="1" bandRow="1"/>
              <a:tblGrid>
                <a:gridCol w="6056177">
                  <a:extLst>
                    <a:ext uri="{9D8B030D-6E8A-4147-A177-3AD203B41FA5}">
                      <a16:colId xmlns:a16="http://schemas.microsoft.com/office/drawing/2014/main" val="792911817"/>
                    </a:ext>
                  </a:extLst>
                </a:gridCol>
                <a:gridCol w="4974227">
                  <a:extLst>
                    <a:ext uri="{9D8B030D-6E8A-4147-A177-3AD203B41FA5}">
                      <a16:colId xmlns:a16="http://schemas.microsoft.com/office/drawing/2014/main" val="3057805663"/>
                    </a:ext>
                  </a:extLst>
                </a:gridCol>
              </a:tblGrid>
              <a:tr h="34259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dirty="0">
                          <a:solidFill>
                            <a:schemeClr val="bg1"/>
                          </a:solidFill>
                        </a:rPr>
                        <a:t>カテゴリー名</a:t>
                      </a:r>
                      <a:endParaRPr kumimoji="1" lang="ja-JP" altLang="en-US" sz="900" b="1" dirty="0">
                        <a:solidFill>
                          <a:schemeClr val="bg1"/>
                        </a:solidFill>
                        <a:latin typeface="Meiryo" panose="020B0604030504040204" pitchFamily="34" charset="-128"/>
                        <a:ea typeface="Meiryo" panose="020B0604030504040204" pitchFamily="34" charset="-128"/>
                      </a:endParaRPr>
                    </a:p>
                  </a:txBody>
                  <a:tcPr anchor="ctr">
                    <a:lnL w="12700" cmpd="sng">
                      <a:solidFill>
                        <a:srgbClr val="FFFFFF"/>
                      </a:solidFill>
                    </a:lnL>
                    <a:lnR w="3175"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US" altLang="ja-JP" sz="800" b="1" kern="1200" dirty="0">
                          <a:solidFill>
                            <a:schemeClr val="bg1"/>
                          </a:solidFill>
                          <a:latin typeface="Meiryo" panose="020B0604030504040204" pitchFamily="34" charset="-128"/>
                          <a:ea typeface="Meiryo" panose="020B0604030504040204" pitchFamily="34" charset="-128"/>
                          <a:cs typeface="+mn-cs"/>
                        </a:rPr>
                        <a:t>Yahoo! JAPAN </a:t>
                      </a:r>
                      <a:r>
                        <a:rPr kumimoji="1" lang="ja-JP" altLang="en-US" sz="800" b="1" kern="1200" dirty="0">
                          <a:solidFill>
                            <a:schemeClr val="bg1"/>
                          </a:solidFill>
                          <a:latin typeface="Meiryo" panose="020B0604030504040204" pitchFamily="34" charset="-128"/>
                          <a:ea typeface="Meiryo" panose="020B0604030504040204" pitchFamily="34" charset="-128"/>
                          <a:cs typeface="+mn-cs"/>
                        </a:rPr>
                        <a:t>トプページインタラクション企画　掲載制限カテゴリー</a:t>
                      </a:r>
                      <a:endParaRPr kumimoji="1" lang="en-US" altLang="ja-JP" sz="8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288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性に関する薬・商品・情報</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698764397"/>
                  </a:ext>
                </a:extLst>
              </a:tr>
              <a:tr h="288000">
                <a:tc>
                  <a:txBody>
                    <a:bodyPr/>
                    <a:lstStyle/>
                    <a:p>
                      <a:pPr algn="l" fontAlgn="ctr"/>
                      <a:r>
                        <a:rPr lang="zh-TW" altLang="en-US" sz="850" b="0" i="0" u="none" strike="noStrike" dirty="0">
                          <a:solidFill>
                            <a:schemeClr val="bg1"/>
                          </a:solidFill>
                          <a:effectLst/>
                          <a:latin typeface="Meiryo" panose="020B0604030504040204" pitchFamily="34" charset="-128"/>
                          <a:ea typeface="Meiryo" panose="020B0604030504040204" pitchFamily="34" charset="-128"/>
                        </a:rPr>
                        <a:t>性的部位治療</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08395334"/>
                  </a:ext>
                </a:extLst>
              </a:tr>
              <a:tr h="288000">
                <a:tc>
                  <a:txBody>
                    <a:bodyPr/>
                    <a:lstStyle/>
                    <a:p>
                      <a:pPr algn="l" fontAlgn="ctr"/>
                      <a:r>
                        <a:rPr lang="ja-JP" altLang="en-US" sz="850" b="0" i="0" u="none" strike="noStrike" dirty="0">
                          <a:solidFill>
                            <a:schemeClr val="bg1"/>
                          </a:solidFill>
                          <a:effectLst/>
                          <a:latin typeface="Meiryo" panose="020B0604030504040204" pitchFamily="34" charset="-128"/>
                          <a:ea typeface="Meiryo" panose="020B0604030504040204" pitchFamily="34" charset="-128"/>
                        </a:rPr>
                        <a:t>性を連想させるクリエイティブ（デジタルエンターテインメント）</a:t>
                      </a: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14556426"/>
                  </a:ext>
                </a:extLst>
              </a:tr>
              <a:tr h="288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a:solidFill>
                            <a:schemeClr val="bg1"/>
                          </a:solidFill>
                          <a:effectLst/>
                          <a:latin typeface="Meiryo"/>
                          <a:ea typeface="Meiryo"/>
                        </a:rPr>
                        <a:t>健康・美容食品</a:t>
                      </a:r>
                      <a:r>
                        <a:rPr lang="en-US" altLang="ja-JP" sz="900" b="0" i="0" u="none" strike="noStrike" noProof="0" dirty="0">
                          <a:solidFill>
                            <a:schemeClr val="bg1"/>
                          </a:solidFill>
                          <a:effectLst/>
                          <a:latin typeface="Meiryo"/>
                        </a:rPr>
                        <a:t>*3</a:t>
                      </a:r>
                      <a:endParaRPr lang="ja-JP" altLang="en-US" sz="850" b="0" i="0" u="none" strike="noStrike">
                        <a:solidFill>
                          <a:schemeClr val="bg1"/>
                        </a:solidFill>
                        <a:effectLst/>
                        <a:latin typeface="Meiryo"/>
                        <a:ea typeface="Meiryo"/>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ja-JP" altLang="en-US" sz="900" b="1" i="0" u="none" strike="noStrike">
                          <a:solidFill>
                            <a:schemeClr val="tx1"/>
                          </a:solidFill>
                          <a:effectLst/>
                          <a:latin typeface="Meiryo"/>
                          <a:ea typeface="Meiryo"/>
                        </a:rPr>
                        <a:t>×</a:t>
                      </a:r>
                      <a:endParaRPr lang="ja-JP" altLang="en-US" sz="900" b="1" i="0" u="none" strike="noStrike" dirty="0">
                        <a:solidFill>
                          <a:schemeClr val="tx1"/>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445162569"/>
                  </a:ext>
                </a:extLst>
              </a:tr>
              <a:tr h="288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健康器具・雑貨</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ja-JP" altLang="en-US" sz="900" b="1" i="0" u="none" strike="noStrike">
                          <a:solidFill>
                            <a:schemeClr val="tx1"/>
                          </a:solidFill>
                          <a:effectLst/>
                          <a:latin typeface="Meiryo"/>
                          <a:ea typeface="Meiryo"/>
                        </a:rPr>
                        <a:t>×</a:t>
                      </a:r>
                      <a:endParaRPr lang="ja-JP" altLang="en-US" sz="900" b="1" i="0" u="none" strike="noStrike" dirty="0">
                        <a:solidFill>
                          <a:schemeClr val="tx1"/>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78296829"/>
                  </a:ext>
                </a:extLst>
              </a:tr>
              <a:tr h="288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恋愛</a:t>
                      </a:r>
                      <a:r>
                        <a:rPr lang="en-US" altLang="ja-JP" sz="850" b="0" u="none" strike="noStrike" dirty="0">
                          <a:solidFill>
                            <a:schemeClr val="bg1"/>
                          </a:solidFill>
                          <a:effectLst/>
                          <a:latin typeface="Meiryo" panose="020B0604030504040204" pitchFamily="34" charset="-128"/>
                          <a:ea typeface="Meiryo" panose="020B0604030504040204" pitchFamily="34" charset="-128"/>
                        </a:rPr>
                        <a:t>/</a:t>
                      </a:r>
                      <a:r>
                        <a:rPr lang="ja-JP" altLang="en-US" sz="850" b="0" u="none" strike="noStrike" dirty="0">
                          <a:solidFill>
                            <a:schemeClr val="bg1"/>
                          </a:solidFill>
                          <a:effectLst/>
                          <a:latin typeface="Meiryo" panose="020B0604030504040204" pitchFamily="34" charset="-128"/>
                          <a:ea typeface="Meiryo" panose="020B0604030504040204" pitchFamily="34" charset="-128"/>
                        </a:rPr>
                        <a:t>結婚情報・サービス</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327458966"/>
                  </a:ext>
                </a:extLst>
              </a:tr>
              <a:tr h="288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恋愛・結婚情報（出会い系サイト、結婚紹介、インターネット異性紹介業</a:t>
                      </a:r>
                      <a:r>
                        <a:rPr lang="en-US" altLang="ja-JP" sz="850" b="0" u="none" strike="noStrike" dirty="0">
                          <a:solidFill>
                            <a:schemeClr val="bg1"/>
                          </a:solidFill>
                          <a:effectLst/>
                          <a:latin typeface="Meiryo" panose="020B0604030504040204" pitchFamily="34" charset="-128"/>
                          <a:ea typeface="Meiryo" panose="020B0604030504040204" pitchFamily="34" charset="-128"/>
                        </a:rPr>
                        <a:t>)</a:t>
                      </a:r>
                      <a:endParaRPr lang="en-US" altLang="ja-JP"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43799200"/>
                  </a:ext>
                </a:extLst>
              </a:tr>
              <a:tr h="288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占い</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288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dirty="0">
                          <a:solidFill>
                            <a:schemeClr val="bg1"/>
                          </a:solidFill>
                          <a:effectLst/>
                          <a:latin typeface="Meiryo" panose="020B0604030504040204" pitchFamily="34" charset="-128"/>
                          <a:ea typeface="Meiryo" panose="020B0604030504040204" pitchFamily="34" charset="-128"/>
                        </a:rPr>
                        <a:t>能力開発関連商品</a:t>
                      </a:r>
                      <a:endParaRPr lang="zh-TW"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i="0" u="none" strike="noStrike" dirty="0">
                          <a:solidFill>
                            <a:schemeClr val="tx1"/>
                          </a:solidFill>
                          <a:effectLst/>
                          <a:latin typeface="Meiryo" panose="020B0604030504040204" pitchFamily="34" charset="-128"/>
                          <a:ea typeface="Meiryo" panose="020B0604030504040204" pitchFamily="34" charset="-128"/>
                        </a:rPr>
                        <a:t>×</a:t>
                      </a:r>
                      <a:endParaRPr lang="ja-JP" altLang="en-US" sz="900" b="1" i="0" u="none" strike="noStrike" dirty="0">
                        <a:solidFill>
                          <a:schemeClr val="tx1"/>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812486826"/>
                  </a:ext>
                </a:extLst>
              </a:tr>
              <a:tr h="288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探偵</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424464143"/>
                  </a:ext>
                </a:extLst>
              </a:tr>
              <a:tr h="288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葬祭</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49541065"/>
                  </a:ext>
                </a:extLst>
              </a:tr>
              <a:tr h="288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宗教団体</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i="0" u="none" strike="noStrike" dirty="0">
                          <a:solidFill>
                            <a:schemeClr val="tx1"/>
                          </a:solidFill>
                          <a:effectLst/>
                          <a:latin typeface="Meiryo" panose="020B0604030504040204" pitchFamily="34" charset="-128"/>
                          <a:ea typeface="Meiryo" panose="020B0604030504040204" pitchFamily="34" charset="-128"/>
                        </a:rPr>
                        <a:t>×</a:t>
                      </a:r>
                      <a:endParaRPr lang="ja-JP" altLang="en-US" sz="900" b="1" i="0" u="none" strike="noStrike" dirty="0">
                        <a:solidFill>
                          <a:schemeClr val="tx1"/>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940608094"/>
                  </a:ext>
                </a:extLst>
              </a:tr>
              <a:tr h="288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団体による意見広告、主観的な意見を強く伝えるもの</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40765094"/>
                  </a:ext>
                </a:extLst>
              </a:tr>
              <a:tr h="28800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fontAlgn="ctr"/>
                      <a:r>
                        <a:rPr lang="ja-JP" altLang="en-US" sz="850" b="0" i="0" u="none" strike="noStrike" dirty="0">
                          <a:solidFill>
                            <a:schemeClr val="bg1"/>
                          </a:solidFill>
                          <a:effectLst/>
                          <a:latin typeface="Meiryo" panose="020B0604030504040204" pitchFamily="34" charset="-128"/>
                          <a:ea typeface="Meiryo" panose="020B0604030504040204" pitchFamily="34" charset="-128"/>
                        </a:rPr>
                        <a:t>加熱式たばこ</a:t>
                      </a: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980348530"/>
                  </a:ext>
                </a:extLst>
              </a:tr>
              <a:tr h="288000">
                <a:tc>
                  <a:txBody>
                    <a:bodyPr/>
                    <a:lstStyle/>
                    <a:p>
                      <a:pPr algn="l" fontAlgn="ctr"/>
                      <a:r>
                        <a:rPr lang="ja-JP" altLang="en-US" sz="850" b="0" i="0" u="none" strike="noStrike" dirty="0">
                          <a:solidFill>
                            <a:schemeClr val="bg1"/>
                          </a:solidFill>
                          <a:effectLst/>
                          <a:latin typeface="Meiryo" panose="020B0604030504040204" pitchFamily="34" charset="-128"/>
                          <a:ea typeface="Meiryo" panose="020B0604030504040204" pitchFamily="34" charset="-128"/>
                        </a:rPr>
                        <a:t>電子たばこ</a:t>
                      </a: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57254590"/>
                  </a:ext>
                </a:extLst>
              </a:tr>
              <a:tr h="288000">
                <a:tc>
                  <a:txBody>
                    <a:bodyPr/>
                    <a:lstStyle/>
                    <a:p>
                      <a:pPr algn="l" fontAlgn="ctr"/>
                      <a:r>
                        <a:rPr lang="ja-JP" altLang="en-US" sz="850" b="0" i="0" u="none" strike="noStrike" dirty="0">
                          <a:solidFill>
                            <a:schemeClr val="bg1"/>
                          </a:solidFill>
                          <a:effectLst/>
                          <a:latin typeface="Meiryo" panose="020B0604030504040204" pitchFamily="34" charset="-128"/>
                          <a:ea typeface="Meiryo" panose="020B0604030504040204" pitchFamily="34" charset="-128"/>
                        </a:rPr>
                        <a:t>政党広告</a:t>
                      </a: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900" b="1" i="0" u="none" strike="noStrike" dirty="0">
                          <a:solidFill>
                            <a:schemeClr val="tx1"/>
                          </a:solidFill>
                          <a:effectLst/>
                          <a:latin typeface="Meiryo" panose="020B0604030504040204" pitchFamily="34" charset="-128"/>
                          <a:ea typeface="Meiryo" panose="020B0604030504040204" pitchFamily="34" charset="-128"/>
                        </a:rPr>
                        <a:t>×</a:t>
                      </a:r>
                      <a:endParaRPr lang="ja-JP" altLang="en-US" sz="900" b="1" i="0" u="none" strike="noStrike" dirty="0">
                        <a:solidFill>
                          <a:schemeClr val="tx1"/>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979721312"/>
                  </a:ext>
                </a:extLst>
              </a:tr>
            </a:tbl>
          </a:graphicData>
        </a:graphic>
      </p:graphicFrame>
      <p:sp>
        <p:nvSpPr>
          <p:cNvPr id="6" name="テキスト ボックス 5">
            <a:extLst>
              <a:ext uri="{FF2B5EF4-FFF2-40B4-BE49-F238E27FC236}">
                <a16:creationId xmlns:a16="http://schemas.microsoft.com/office/drawing/2014/main" id="{91CFDF54-F7D8-B5E0-D5C5-F1778D8567EC}"/>
              </a:ext>
            </a:extLst>
          </p:cNvPr>
          <p:cNvSpPr txBox="1"/>
          <p:nvPr/>
        </p:nvSpPr>
        <p:spPr>
          <a:xfrm>
            <a:off x="550423" y="938848"/>
            <a:ext cx="11641577" cy="287002"/>
          </a:xfrm>
          <a:prstGeom prst="rect">
            <a:avLst/>
          </a:prstGeom>
          <a:noFill/>
        </p:spPr>
        <p:txBody>
          <a:bodyPr wrap="square" lIns="91440" tIns="45720" rIns="91440" bIns="45720" anchor="t">
            <a:spAutoFit/>
          </a:bodyPr>
          <a:lstStyle/>
          <a:p>
            <a:pPr>
              <a:lnSpc>
                <a:spcPct val="120000"/>
              </a:lnSpc>
              <a:defRPr/>
            </a:pPr>
            <a:r>
              <a:rPr lang="ja-JP" sz="1100">
                <a:solidFill>
                  <a:schemeClr val="tx1">
                    <a:lumMod val="95000"/>
                    <a:lumOff val="5000"/>
                  </a:schemeClr>
                </a:solidFill>
                <a:latin typeface="Meiryo"/>
                <a:ea typeface="Meiryo"/>
              </a:rPr>
              <a:t>以下に該当する業種、商品・サービスにつきましては、</a:t>
            </a:r>
            <a:r>
              <a:rPr lang="ja-JP" altLang="en-US" sz="1100">
                <a:solidFill>
                  <a:schemeClr val="tx1"/>
                </a:solidFill>
                <a:latin typeface="Meiryo"/>
                <a:ea typeface="Meiryo"/>
              </a:rPr>
              <a:t>サストモ</a:t>
            </a:r>
            <a:r>
              <a:rPr lang="en-US" altLang="ja-JP" sz="1100" dirty="0">
                <a:solidFill>
                  <a:schemeClr val="tx1"/>
                </a:solidFill>
                <a:latin typeface="Meiryo"/>
                <a:ea typeface="Meiryo"/>
              </a:rPr>
              <a:t> </a:t>
            </a:r>
            <a:r>
              <a:rPr lang="ja-JP" altLang="en-US" sz="1100">
                <a:solidFill>
                  <a:schemeClr val="tx1"/>
                </a:solidFill>
                <a:latin typeface="Meiryo"/>
                <a:ea typeface="Meiryo"/>
              </a:rPr>
              <a:t>スポンサードコンテンツ</a:t>
            </a:r>
            <a:r>
              <a:rPr lang="en-US" altLang="ja-JP" sz="1100" dirty="0">
                <a:solidFill>
                  <a:schemeClr val="tx1"/>
                </a:solidFill>
                <a:latin typeface="Meiryo"/>
                <a:ea typeface="Meiryo"/>
              </a:rPr>
              <a:t>/</a:t>
            </a:r>
            <a:r>
              <a:rPr lang="ja-JP" altLang="en-US" sz="1100">
                <a:solidFill>
                  <a:schemeClr val="tx1"/>
                </a:solidFill>
                <a:latin typeface="Meiryo"/>
                <a:ea typeface="Meiryo"/>
              </a:rPr>
              <a:t>スポンサードコンテンツ</a:t>
            </a:r>
            <a:r>
              <a:rPr lang="en-US" altLang="ja-JP" sz="1100" dirty="0">
                <a:solidFill>
                  <a:schemeClr val="tx1"/>
                </a:solidFill>
                <a:latin typeface="Meiryo"/>
                <a:ea typeface="Meiryo"/>
              </a:rPr>
              <a:t> PR</a:t>
            </a:r>
            <a:r>
              <a:rPr lang="ja-JP" sz="1100">
                <a:solidFill>
                  <a:schemeClr val="tx1">
                    <a:lumMod val="95000"/>
                    <a:lumOff val="5000"/>
                  </a:schemeClr>
                </a:solidFill>
                <a:latin typeface="Meiryo"/>
                <a:ea typeface="Meiryo"/>
              </a:rPr>
              <a:t>の実施は原則不可となります。</a:t>
            </a:r>
            <a:endParaRPr lang="ja-JP">
              <a:solidFill>
                <a:schemeClr val="tx1">
                  <a:lumMod val="95000"/>
                  <a:lumOff val="5000"/>
                </a:schemeClr>
              </a:solidFill>
              <a:latin typeface="Meiryo"/>
              <a:ea typeface="Meiryo"/>
            </a:endParaRPr>
          </a:p>
        </p:txBody>
      </p:sp>
      <p:sp>
        <p:nvSpPr>
          <p:cNvPr id="7" name="正方形/長方形 6">
            <a:extLst>
              <a:ext uri="{FF2B5EF4-FFF2-40B4-BE49-F238E27FC236}">
                <a16:creationId xmlns:a16="http://schemas.microsoft.com/office/drawing/2014/main" id="{3BEE5853-E634-BF7A-EE2D-CDF0F1F21F1A}"/>
              </a:ext>
            </a:extLst>
          </p:cNvPr>
          <p:cNvSpPr/>
          <p:nvPr/>
        </p:nvSpPr>
        <p:spPr>
          <a:xfrm>
            <a:off x="9422762" y="6305013"/>
            <a:ext cx="2181863" cy="135422"/>
          </a:xfrm>
          <a:prstGeom prst="rect">
            <a:avLst/>
          </a:prstGeom>
        </p:spPr>
        <p:txBody>
          <a:bodyPr wrap="square" lIns="0" tIns="0" rIns="0" bIns="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印のないカテゴリーは制限なしとなります。</a:t>
            </a:r>
            <a:endPar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p:txBody>
      </p:sp>
      <p:sp>
        <p:nvSpPr>
          <p:cNvPr id="3" name="テキスト ボックス 2">
            <a:extLst>
              <a:ext uri="{FF2B5EF4-FFF2-40B4-BE49-F238E27FC236}">
                <a16:creationId xmlns:a16="http://schemas.microsoft.com/office/drawing/2014/main" id="{D34D94E0-B2D6-8355-A3E9-341A616CE660}"/>
              </a:ext>
            </a:extLst>
          </p:cNvPr>
          <p:cNvSpPr txBox="1"/>
          <p:nvPr/>
        </p:nvSpPr>
        <p:spPr>
          <a:xfrm>
            <a:off x="576943" y="6270172"/>
            <a:ext cx="7794171"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sz="800">
                <a:solidFill>
                  <a:srgbClr val="0D0D0D"/>
                </a:solidFill>
                <a:latin typeface="メイリオ"/>
                <a:ea typeface="メイリオ"/>
              </a:rPr>
              <a:t>*</a:t>
            </a:r>
            <a:r>
              <a:rPr lang="en-US" altLang="ja-JP" sz="800" dirty="0">
                <a:solidFill>
                  <a:srgbClr val="0D0D0D"/>
                </a:solidFill>
                <a:latin typeface="メイリオ"/>
                <a:ea typeface="メイリオ"/>
              </a:rPr>
              <a:t>3</a:t>
            </a:r>
            <a:r>
              <a:rPr lang="en-US" altLang="ja-JP" sz="800" dirty="0">
                <a:solidFill>
                  <a:schemeClr val="tx2"/>
                </a:solidFill>
                <a:latin typeface="メイリオ"/>
                <a:ea typeface="メイリオ"/>
              </a:rPr>
              <a:t>.</a:t>
            </a:r>
            <a:r>
              <a:rPr lang="ja-JP" altLang="en-US" sz="800">
                <a:solidFill>
                  <a:schemeClr val="tx2"/>
                </a:solidFill>
                <a:latin typeface="Calibri"/>
                <a:ea typeface="メイリオ"/>
                <a:cs typeface="Calibri"/>
              </a:rPr>
              <a:t>特定保健用食品など効果・効能の訴求が認められた商品は掲載可</a:t>
            </a:r>
            <a:endParaRPr lang="ja-JP" altLang="en-US" sz="800">
              <a:solidFill>
                <a:schemeClr val="tx2"/>
              </a:solidFill>
              <a:latin typeface="メイリオ"/>
              <a:ea typeface="メイリオ"/>
              <a:cs typeface="Calibri"/>
            </a:endParaRPr>
          </a:p>
        </p:txBody>
      </p:sp>
    </p:spTree>
    <p:extLst>
      <p:ext uri="{BB962C8B-B14F-4D97-AF65-F5344CB8AC3E}">
        <p14:creationId xmlns:p14="http://schemas.microsoft.com/office/powerpoint/2010/main" val="16526593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59"/>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pic>
        <p:nvPicPr>
          <p:cNvPr id="156" name="Google Shape;156;p3" descr="アイコン&#10;&#10;自動的に生成された説明"/>
          <p:cNvPicPr preferRelativeResize="0">
            <a:picLocks noGrp="1"/>
          </p:cNvPicPr>
          <p:nvPr>
            <p:ph type="pic" idx="2"/>
          </p:nvPr>
        </p:nvPicPr>
        <p:blipFill rotWithShape="1">
          <a:blip r:embed="rId3">
            <a:alphaModFix/>
          </a:blip>
          <a:srcRect t="3900" b="3899"/>
          <a:stretch/>
        </p:blipFill>
        <p:spPr>
          <a:xfrm>
            <a:off x="5350244" y="3019035"/>
            <a:ext cx="1586282" cy="1464484"/>
          </a:xfrm>
          <a:prstGeom prst="rect">
            <a:avLst/>
          </a:prstGeom>
          <a:noFill/>
          <a:ln>
            <a:noFill/>
          </a:ln>
        </p:spPr>
      </p:pic>
      <p:sp>
        <p:nvSpPr>
          <p:cNvPr id="157" name="Google Shape;157;p3"/>
          <p:cNvSpPr txBox="1">
            <a:spLocks noGrp="1"/>
          </p:cNvSpPr>
          <p:nvPr>
            <p:ph type="body" idx="1"/>
          </p:nvPr>
        </p:nvSpPr>
        <p:spPr>
          <a:xfrm>
            <a:off x="3361670" y="4950779"/>
            <a:ext cx="5943600" cy="543702"/>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00003E"/>
              </a:buClr>
              <a:buSzPts val="2800"/>
              <a:buNone/>
            </a:pPr>
            <a:r>
              <a:rPr lang="ja-JP"/>
              <a:t>概要</a:t>
            </a:r>
            <a:endParaRPr/>
          </a:p>
        </p:txBody>
      </p:sp>
      <p:pic>
        <p:nvPicPr>
          <p:cNvPr id="158" name="Google Shape;158;p3" descr="アイコン&#10;&#10;自動的に生成された説明"/>
          <p:cNvPicPr preferRelativeResize="0"/>
          <p:nvPr/>
        </p:nvPicPr>
        <p:blipFill rotWithShape="1">
          <a:blip r:embed="rId4">
            <a:alphaModFix/>
          </a:blip>
          <a:srcRect t="3900" b="3899"/>
          <a:stretch/>
        </p:blipFill>
        <p:spPr>
          <a:xfrm>
            <a:off x="5502644" y="3171435"/>
            <a:ext cx="1586282" cy="1464484"/>
          </a:xfrm>
          <a:prstGeom prst="rect">
            <a:avLst/>
          </a:prstGeom>
          <a:solidFill>
            <a:srgbClr val="FFFFFF"/>
          </a:solidFill>
          <a:ln>
            <a:noFill/>
          </a:ln>
        </p:spPr>
      </p:pic>
      <p:sp>
        <p:nvSpPr>
          <p:cNvPr id="159" name="Google Shape;159;p3"/>
          <p:cNvSpPr txBox="1"/>
          <p:nvPr/>
        </p:nvSpPr>
        <p:spPr>
          <a:xfrm>
            <a:off x="5589739" y="1329160"/>
            <a:ext cx="1450346" cy="1057321"/>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rgbClr val="00003E"/>
              </a:buClr>
              <a:buSzPts val="6600"/>
              <a:buFont typeface="Arial"/>
              <a:buNone/>
            </a:pPr>
            <a:r>
              <a:rPr lang="ja-JP" sz="6600" b="1" i="0" u="none" strike="noStrike" cap="none">
                <a:solidFill>
                  <a:srgbClr val="00003E"/>
                </a:solidFill>
                <a:latin typeface="Calibri"/>
                <a:ea typeface="Calibri"/>
                <a:cs typeface="Calibri"/>
                <a:sym typeface="Calibri"/>
              </a:rPr>
              <a:t>01</a:t>
            </a:r>
            <a:endParaRPr sz="6600" b="1" i="0" u="none" strike="noStrike" cap="none">
              <a:solidFill>
                <a:srgbClr val="00003E"/>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1F786E-33B8-5B43-3D0E-069EBEACACAD}"/>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E83382DD-0571-1D23-5663-0D9B9F789F4C}"/>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4D1749B8-C299-07C5-D7CD-0AA731D0DD1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10520842-9572-15A2-E8CB-A109CF290E74}"/>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a:solidFill>
                  <a:srgbClr val="000048"/>
                </a:solidFill>
              </a:rPr>
              <a:t>サストモ</a:t>
            </a:r>
            <a:r>
              <a:rPr lang="en-US" altLang="ja-JP" dirty="0">
                <a:solidFill>
                  <a:srgbClr val="000048"/>
                </a:solidFill>
              </a:rPr>
              <a:t> </a:t>
            </a:r>
            <a:r>
              <a:rPr lang="ja-JP" altLang="en-US">
                <a:solidFill>
                  <a:srgbClr val="000048"/>
                </a:solidFill>
              </a:rPr>
              <a:t>スポンサードコンテンツ</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4D7D8BE2-0870-CF9B-6459-6E5E2DE52E45}"/>
              </a:ext>
            </a:extLst>
          </p:cNvPr>
          <p:cNvSpPr/>
          <p:nvPr/>
        </p:nvSpPr>
        <p:spPr>
          <a:xfrm>
            <a:off x="555391" y="1570842"/>
            <a:ext cx="11175398" cy="4902147"/>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r>
              <a:rPr lang="en-US" altLang="ja-JP" sz="1600" dirty="0">
                <a:solidFill>
                  <a:srgbClr val="0D0D0D"/>
                </a:solidFill>
                <a:latin typeface="メイリオ" panose="020B0604030504040204" pitchFamily="50" charset="-128"/>
              </a:rPr>
              <a:t>1</a:t>
            </a:r>
            <a:r>
              <a:rPr lang="ja-JP" altLang="en-US" sz="1600" dirty="0">
                <a:solidFill>
                  <a:srgbClr val="0D0D0D"/>
                </a:solidFill>
                <a:latin typeface="メイリオ" panose="020B0604030504040204" pitchFamily="50" charset="-128"/>
              </a:rPr>
              <a:t>．プラットフォーム統合以降の商品リリース情報</a:t>
            </a:r>
            <a:br>
              <a:rPr lang="en-US" altLang="ja-JP" sz="1600" dirty="0">
                <a:solidFill>
                  <a:srgbClr val="0D0D0D"/>
                </a:solidFill>
                <a:latin typeface="メイリオ" panose="020B0604030504040204" pitchFamily="50" charset="-128"/>
              </a:rPr>
            </a:br>
            <a:endParaRPr lang="en-US" altLang="ja-JP" sz="1600" dirty="0">
              <a:solidFill>
                <a:srgbClr val="0D0D0D"/>
              </a:solidFill>
              <a:latin typeface="メイリオ" panose="020B0604030504040204" pitchFamily="50" charset="-128"/>
            </a:endParaRPr>
          </a:p>
          <a:p>
            <a:r>
              <a:rPr lang="en-US" altLang="ja-JP" sz="1600" dirty="0">
                <a:solidFill>
                  <a:srgbClr val="0D0D0D"/>
                </a:solidFill>
                <a:latin typeface="メイリオ" panose="020B0604030504040204" pitchFamily="50" charset="-128"/>
              </a:rPr>
              <a:t>2</a:t>
            </a:r>
            <a:r>
              <a:rPr lang="ja-JP" altLang="en-US" sz="1600">
                <a:solidFill>
                  <a:srgbClr val="0D0D0D"/>
                </a:solidFill>
                <a:latin typeface="メイリオ" panose="020B0604030504040204" pitchFamily="50" charset="-128"/>
              </a:rPr>
              <a:t>．サストモ</a:t>
            </a:r>
            <a:r>
              <a:rPr lang="en-US" altLang="ja-JP" sz="1600" dirty="0">
                <a:solidFill>
                  <a:srgbClr val="0D0D0D"/>
                </a:solidFill>
                <a:latin typeface="メイリオ" panose="020B0604030504040204" pitchFamily="50" charset="-128"/>
              </a:rPr>
              <a:t> </a:t>
            </a:r>
            <a:r>
              <a:rPr lang="ja-JP" altLang="en-US" sz="1600">
                <a:solidFill>
                  <a:srgbClr val="0D0D0D"/>
                </a:solidFill>
                <a:latin typeface="メイリオ" panose="020B0604030504040204" pitchFamily="50" charset="-128"/>
              </a:rPr>
              <a:t>スポンサードコンテンツ、スポンサードコンテンツ</a:t>
            </a:r>
            <a:r>
              <a:rPr lang="en-US" altLang="ja-JP" sz="1600" dirty="0">
                <a:solidFill>
                  <a:srgbClr val="0D0D0D"/>
                </a:solidFill>
                <a:latin typeface="メイリオ" panose="020B0604030504040204" pitchFamily="50" charset="-128"/>
              </a:rPr>
              <a:t> </a:t>
            </a:r>
            <a:r>
              <a:rPr lang="ja-JP" altLang="en-US" sz="1600">
                <a:solidFill>
                  <a:srgbClr val="0D0D0D"/>
                </a:solidFill>
                <a:latin typeface="メイリオ" panose="020B0604030504040204" pitchFamily="50" charset="-128"/>
              </a:rPr>
              <a:t>ライトの一本化</a:t>
            </a:r>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r>
              <a:rPr lang="en-US" altLang="ja-JP" sz="1600" dirty="0">
                <a:solidFill>
                  <a:srgbClr val="0D0D0D"/>
                </a:solidFill>
                <a:latin typeface="メイリオ" panose="020B0604030504040204" pitchFamily="50" charset="-128"/>
              </a:rPr>
              <a:t>3</a:t>
            </a:r>
            <a:r>
              <a:rPr lang="ja-JP" altLang="en-US" sz="1600">
                <a:solidFill>
                  <a:srgbClr val="0D0D0D"/>
                </a:solidFill>
                <a:latin typeface="メイリオ" panose="020B0604030504040204" pitchFamily="50" charset="-128"/>
              </a:rPr>
              <a:t>．オプションとして</a:t>
            </a:r>
            <a:r>
              <a:rPr lang="en-US" altLang="ja-JP" sz="1600" dirty="0">
                <a:solidFill>
                  <a:srgbClr val="0D0D0D"/>
                </a:solidFill>
                <a:latin typeface="メイリオ" panose="020B0604030504040204" pitchFamily="50" charset="-128"/>
              </a:rPr>
              <a:t>Yahoo!</a:t>
            </a:r>
            <a:r>
              <a:rPr lang="ja-JP" altLang="en-US" sz="1600">
                <a:solidFill>
                  <a:srgbClr val="0D0D0D"/>
                </a:solidFill>
                <a:latin typeface="メイリオ" panose="020B0604030504040204" pitchFamily="50" charset="-128"/>
              </a:rPr>
              <a:t>ニュースへのスポンサードコンテンツの転載を追加</a:t>
            </a:r>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F1770C09-0F0F-4280-8641-22BC832B88A4}"/>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kumimoji="1" lang="ja-JP" altLang="en-US" sz="1800" b="1" i="0" dirty="0">
                <a:latin typeface="Meiryo"/>
                <a:ea typeface="Meiryo"/>
              </a:rPr>
              <a:t>変更点・お知らせサマリー</a:t>
            </a:r>
          </a:p>
        </p:txBody>
      </p:sp>
    </p:spTree>
    <p:extLst>
      <p:ext uri="{BB962C8B-B14F-4D97-AF65-F5344CB8AC3E}">
        <p14:creationId xmlns:p14="http://schemas.microsoft.com/office/powerpoint/2010/main" val="2210516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8F690E-9083-83CC-EF6F-716EC6DDE518}"/>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82F5F89-C156-6C44-9689-7E07AD77D883}"/>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35002325-8F53-1A7A-4F5A-1CBF19F0B95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717615CA-9073-50A6-DCE0-3171BA9E53B8}"/>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a:solidFill>
                  <a:srgbClr val="000048"/>
                </a:solidFill>
              </a:rPr>
              <a:t>サストモ</a:t>
            </a:r>
            <a:r>
              <a:rPr lang="en-US" altLang="ja-JP" dirty="0">
                <a:solidFill>
                  <a:srgbClr val="000048"/>
                </a:solidFill>
              </a:rPr>
              <a:t> </a:t>
            </a:r>
            <a:r>
              <a:rPr lang="ja-JP" altLang="en-US">
                <a:solidFill>
                  <a:srgbClr val="000048"/>
                </a:solidFill>
              </a:rPr>
              <a:t>スポンサードコンテンツ</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F05BFCE5-B90C-0ABB-0540-8592A2E8488A}"/>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r>
              <a:rPr lang="ja-JP" altLang="en-US" sz="1600" b="1" dirty="0">
                <a:solidFill>
                  <a:srgbClr val="0D0D0D"/>
                </a:solidFill>
                <a:latin typeface="メイリオ" panose="020B0604030504040204" pitchFamily="50" charset="-128"/>
              </a:rPr>
              <a:t>・</a:t>
            </a:r>
            <a:r>
              <a:rPr lang="en-US" altLang="ja-JP" sz="1600" b="1" dirty="0">
                <a:solidFill>
                  <a:srgbClr val="0D0D0D"/>
                </a:solidFill>
                <a:latin typeface="メイリオ" panose="020B0604030504040204" pitchFamily="50" charset="-128"/>
              </a:rPr>
              <a:t>LINE</a:t>
            </a:r>
            <a:r>
              <a:rPr lang="ja-JP" altLang="en-US" sz="1600" b="1" dirty="0">
                <a:solidFill>
                  <a:srgbClr val="0D0D0D"/>
                </a:solidFill>
                <a:latin typeface="メイリオ" panose="020B0604030504040204" pitchFamily="50" charset="-128"/>
              </a:rPr>
              <a:t>ヤフー広告として、新プラットフォームの管理画面よりご予約いただきます。</a:t>
            </a:r>
            <a:endParaRPr lang="en-US" altLang="ja-JP" sz="1600" b="1"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a:t>
            </a:r>
            <a:r>
              <a:rPr lang="en-US" altLang="ja-JP" sz="1600" dirty="0">
                <a:solidFill>
                  <a:srgbClr val="0D0D0D"/>
                </a:solidFill>
                <a:latin typeface="メイリオ" panose="020B0604030504040204" pitchFamily="50" charset="-128"/>
              </a:rPr>
              <a:t>Yahoo!</a:t>
            </a:r>
            <a:r>
              <a:rPr lang="ja-JP" altLang="en-US" sz="1600" dirty="0">
                <a:solidFill>
                  <a:srgbClr val="0D0D0D"/>
                </a:solidFill>
                <a:latin typeface="メイリオ" panose="020B0604030504040204" pitchFamily="50" charset="-128"/>
              </a:rPr>
              <a:t>広告 ディスプレイ広告の広告管理ツールから予約することができます。</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仕様は</a:t>
            </a:r>
            <a:r>
              <a:rPr lang="en-US" altLang="ja-JP" sz="1600" dirty="0">
                <a:solidFill>
                  <a:srgbClr val="0D0D0D"/>
                </a:solidFill>
                <a:latin typeface="メイリオ" panose="020B0604030504040204" pitchFamily="50" charset="-128"/>
              </a:rPr>
              <a:t>Yahoo!</a:t>
            </a:r>
            <a:r>
              <a:rPr lang="ja-JP" altLang="en-US" sz="1600" dirty="0">
                <a:solidFill>
                  <a:srgbClr val="0D0D0D"/>
                </a:solidFill>
                <a:latin typeface="メイリオ" panose="020B0604030504040204" pitchFamily="50" charset="-128"/>
              </a:rPr>
              <a:t>広告 ディスプレイ広告に準じます。）</a:t>
            </a:r>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r>
              <a:rPr lang="ja-JP" altLang="en-US" sz="1600" b="1">
                <a:solidFill>
                  <a:srgbClr val="0D0D0D"/>
                </a:solidFill>
                <a:latin typeface="メイリオ" panose="020B0604030504040204" pitchFamily="50" charset="-128"/>
              </a:rPr>
              <a:t>・制作費申し込みフォームの変更</a:t>
            </a:r>
            <a:endParaRPr lang="en-US" altLang="ja-JP" sz="1600" b="1" dirty="0">
              <a:solidFill>
                <a:srgbClr val="0D0D0D"/>
              </a:solidFill>
              <a:latin typeface="メイリオ" panose="020B0604030504040204" pitchFamily="50" charset="-128"/>
            </a:endParaRPr>
          </a:p>
          <a:p>
            <a:r>
              <a:rPr lang="ja-JP" altLang="en-US" sz="1600">
                <a:solidFill>
                  <a:srgbClr val="0D0D0D"/>
                </a:solidFill>
                <a:latin typeface="メイリオ" panose="020B0604030504040204" pitchFamily="50" charset="-128"/>
              </a:rPr>
              <a:t>　トップページカスタマイズ広告、タイアップ広告、一部特集など広告管理ツールを通さない商品の</a:t>
            </a:r>
            <a:endParaRPr lang="en-US" altLang="ja-JP" sz="1600" dirty="0">
              <a:solidFill>
                <a:srgbClr val="0D0D0D"/>
              </a:solidFill>
              <a:latin typeface="メイリオ" panose="020B0604030504040204" pitchFamily="50" charset="-128"/>
            </a:endParaRPr>
          </a:p>
          <a:p>
            <a:r>
              <a:rPr lang="ja-JP" altLang="en-US" sz="1600">
                <a:solidFill>
                  <a:srgbClr val="0D0D0D"/>
                </a:solidFill>
                <a:latin typeface="メイリオ" panose="020B0604030504040204" pitchFamily="50" charset="-128"/>
              </a:rPr>
              <a:t>　お申し込み先が「</a:t>
            </a:r>
            <a:r>
              <a:rPr lang="en-US" altLang="ja-JP" sz="1600" dirty="0">
                <a:solidFill>
                  <a:srgbClr val="0D0D0D"/>
                </a:solidFill>
                <a:latin typeface="メイリオ" panose="020B0604030504040204" pitchFamily="50" charset="-128"/>
              </a:rPr>
              <a:t>LINE Biz Process Manager</a:t>
            </a:r>
            <a:r>
              <a:rPr lang="ja-JP" altLang="en-US" sz="1600">
                <a:solidFill>
                  <a:srgbClr val="0D0D0D"/>
                </a:solidFill>
                <a:latin typeface="メイリオ" panose="020B0604030504040204" pitchFamily="50" charset="-128"/>
              </a:rPr>
              <a:t>（</a:t>
            </a:r>
            <a:r>
              <a:rPr lang="en-US" altLang="ja-JP" sz="1600" dirty="0">
                <a:solidFill>
                  <a:srgbClr val="0D0D0D"/>
                </a:solidFill>
                <a:latin typeface="メイリオ" panose="020B0604030504040204" pitchFamily="50" charset="-128"/>
              </a:rPr>
              <a:t>LBPM</a:t>
            </a:r>
            <a:r>
              <a:rPr lang="ja-JP" altLang="en-US" sz="1600">
                <a:solidFill>
                  <a:srgbClr val="0D0D0D"/>
                </a:solidFill>
                <a:latin typeface="メイリオ" panose="020B0604030504040204" pitchFamily="50" charset="-128"/>
              </a:rPr>
              <a:t>）」へ変更になります。</a:t>
            </a:r>
            <a:endParaRPr lang="en-US" altLang="ja-JP" sz="1600" dirty="0">
              <a:solidFill>
                <a:srgbClr val="0D0D0D"/>
              </a:solidFill>
              <a:latin typeface="メイリオ" panose="020B0604030504040204" pitchFamily="50" charset="-128"/>
            </a:endParaRPr>
          </a:p>
          <a:p>
            <a:r>
              <a:rPr lang="ja-JP" altLang="en-US" sz="1600">
                <a:solidFill>
                  <a:srgbClr val="0D0D0D"/>
                </a:solidFill>
                <a:latin typeface="メイリオ" panose="020B0604030504040204" pitchFamily="50" charset="-128"/>
              </a:rPr>
              <a:t>　</a:t>
            </a:r>
            <a:endParaRPr lang="en-US" altLang="ja-JP" sz="1600" dirty="0">
              <a:solidFill>
                <a:srgbClr val="0D0D0D"/>
              </a:solidFill>
              <a:latin typeface="メイリオ" panose="020B0604030504040204" pitchFamily="50" charset="-128"/>
            </a:endParaRPr>
          </a:p>
          <a:p>
            <a:r>
              <a:rPr lang="ja-JP" altLang="en-US" sz="1600">
                <a:solidFill>
                  <a:srgbClr val="0D0D0D"/>
                </a:solidFill>
                <a:latin typeface="メイリオ" panose="020B0604030504040204" pitchFamily="50" charset="-128"/>
              </a:rPr>
              <a:t>　　</a:t>
            </a:r>
            <a:r>
              <a:rPr lang="en-US" altLang="ja-JP" sz="1600" dirty="0">
                <a:solidFill>
                  <a:srgbClr val="0D0D0D"/>
                </a:solidFill>
                <a:latin typeface="メイリオ" panose="020B0604030504040204" pitchFamily="50" charset="-128"/>
              </a:rPr>
              <a:t>LBPM</a:t>
            </a:r>
            <a:r>
              <a:rPr lang="ja-JP" altLang="en-US" sz="1600">
                <a:solidFill>
                  <a:srgbClr val="0D0D0D"/>
                </a:solidFill>
                <a:latin typeface="メイリオ" panose="020B0604030504040204" pitchFamily="50" charset="-128"/>
              </a:rPr>
              <a:t>のリリースが</a:t>
            </a:r>
            <a:r>
              <a:rPr lang="en-US" altLang="ja-JP" sz="1600" dirty="0">
                <a:solidFill>
                  <a:srgbClr val="0D0D0D"/>
                </a:solidFill>
                <a:latin typeface="メイリオ" panose="020B0604030504040204" pitchFamily="50" charset="-128"/>
              </a:rPr>
              <a:t>2026</a:t>
            </a:r>
            <a:r>
              <a:rPr lang="ja-JP" altLang="en-US" sz="1600">
                <a:solidFill>
                  <a:srgbClr val="0D0D0D"/>
                </a:solidFill>
                <a:latin typeface="メイリオ" panose="020B0604030504040204" pitchFamily="50" charset="-128"/>
              </a:rPr>
              <a:t>年</a:t>
            </a:r>
            <a:r>
              <a:rPr lang="en-US" altLang="ja-JP" sz="1600" dirty="0">
                <a:solidFill>
                  <a:srgbClr val="0D0D0D"/>
                </a:solidFill>
                <a:latin typeface="メイリオ" panose="020B0604030504040204" pitchFamily="50" charset="-128"/>
              </a:rPr>
              <a:t>2</a:t>
            </a:r>
            <a:r>
              <a:rPr lang="ja-JP" altLang="en-US" sz="1600">
                <a:solidFill>
                  <a:srgbClr val="0D0D0D"/>
                </a:solidFill>
                <a:latin typeface="メイリオ" panose="020B0604030504040204" pitchFamily="50" charset="-128"/>
              </a:rPr>
              <a:t>月下旬のため、制作費の申し込み開始は後日ご案内いたします。</a:t>
            </a:r>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C3CEF8E8-5E58-994C-F875-7C68056B8A45}"/>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ja-JP" altLang="en-US" b="1">
                <a:latin typeface="Meiryo"/>
                <a:ea typeface="Meiryo"/>
              </a:rPr>
              <a:t>プラットフォーム</a:t>
            </a:r>
            <a:r>
              <a:rPr lang="ja-JP" altLang="en-US" b="1" dirty="0">
                <a:latin typeface="Meiryo"/>
                <a:ea typeface="Meiryo"/>
              </a:rPr>
              <a:t>統合以降の商品リリース情報</a:t>
            </a:r>
          </a:p>
        </p:txBody>
      </p:sp>
      <p:graphicFrame>
        <p:nvGraphicFramePr>
          <p:cNvPr id="3" name="表 2">
            <a:extLst>
              <a:ext uri="{FF2B5EF4-FFF2-40B4-BE49-F238E27FC236}">
                <a16:creationId xmlns:a16="http://schemas.microsoft.com/office/drawing/2014/main" id="{3AA86BAD-787C-77E3-3952-397715421D97}"/>
              </a:ext>
            </a:extLst>
          </p:cNvPr>
          <p:cNvGraphicFramePr>
            <a:graphicFrameLocks noGrp="1"/>
          </p:cNvGraphicFramePr>
          <p:nvPr>
            <p:extLst>
              <p:ext uri="{D42A27DB-BD31-4B8C-83A1-F6EECF244321}">
                <p14:modId xmlns:p14="http://schemas.microsoft.com/office/powerpoint/2010/main" val="1338163085"/>
              </p:ext>
            </p:extLst>
          </p:nvPr>
        </p:nvGraphicFramePr>
        <p:xfrm>
          <a:off x="1248954" y="5001193"/>
          <a:ext cx="10010694" cy="961843"/>
        </p:xfrm>
        <a:graphic>
          <a:graphicData uri="http://schemas.openxmlformats.org/drawingml/2006/table">
            <a:tbl>
              <a:tblPr bandRow="1"/>
              <a:tblGrid>
                <a:gridCol w="2879218">
                  <a:extLst>
                    <a:ext uri="{9D8B030D-6E8A-4147-A177-3AD203B41FA5}">
                      <a16:colId xmlns:a16="http://schemas.microsoft.com/office/drawing/2014/main" val="3236551118"/>
                    </a:ext>
                  </a:extLst>
                </a:gridCol>
                <a:gridCol w="3537835">
                  <a:extLst>
                    <a:ext uri="{9D8B030D-6E8A-4147-A177-3AD203B41FA5}">
                      <a16:colId xmlns:a16="http://schemas.microsoft.com/office/drawing/2014/main" val="3901351372"/>
                    </a:ext>
                  </a:extLst>
                </a:gridCol>
                <a:gridCol w="3593641">
                  <a:extLst>
                    <a:ext uri="{9D8B030D-6E8A-4147-A177-3AD203B41FA5}">
                      <a16:colId xmlns:a16="http://schemas.microsoft.com/office/drawing/2014/main" val="3475477789"/>
                    </a:ext>
                  </a:extLst>
                </a:gridCol>
              </a:tblGrid>
              <a:tr h="504899">
                <a:tc rowSpan="2">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申し込みツール</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現在</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dirty="0">
                          <a:solidFill>
                            <a:schemeClr val="bg1"/>
                          </a:solidFill>
                          <a:latin typeface="Meiryo"/>
                          <a:ea typeface="Meiryo"/>
                        </a:rPr>
                        <a:t>2</a:t>
                      </a:r>
                      <a:r>
                        <a:rPr kumimoji="1" lang="ja-JP" altLang="en-US" sz="1400" b="1" i="0" dirty="0">
                          <a:solidFill>
                            <a:schemeClr val="bg1"/>
                          </a:solidFill>
                          <a:latin typeface="Meiryo"/>
                          <a:ea typeface="Meiryo"/>
                        </a:rPr>
                        <a:t>月下旬以降</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456944">
                <a:tc vMerge="1">
                  <a:txBody>
                    <a:bodyPr/>
                    <a:lstStyle/>
                    <a:p>
                      <a:pPr algn="ctr" fontAlgn="t">
                        <a:buNone/>
                      </a:pPr>
                      <a:endParaRPr lang="en-US" sz="1200" dirty="0">
                        <a:solidFill>
                          <a:schemeClr val="bg1"/>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rPr>
                        <a:t>お申込みフォーム</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mn-ea"/>
                          <a:cs typeface="+mn-cs"/>
                        </a:rPr>
                        <a:t>LINE Biz Process Manager</a:t>
                      </a:r>
                      <a:r>
                        <a:rPr kumimoji="1" lang="ja-JP" altLang="en-US" sz="1200" b="1" kern="1200" dirty="0">
                          <a:solidFill>
                            <a:srgbClr val="002AFF"/>
                          </a:solidFill>
                          <a:effectLst/>
                          <a:latin typeface="メイリオ" panose="020B0604030504040204" pitchFamily="50" charset="-128"/>
                          <a:ea typeface="+mn-ea"/>
                          <a:cs typeface="+mn-cs"/>
                        </a:rPr>
                        <a:t>（</a:t>
                      </a:r>
                      <a:r>
                        <a:rPr kumimoji="1" lang="en-US" altLang="ja-JP" sz="1200" b="1" kern="1200" dirty="0">
                          <a:solidFill>
                            <a:srgbClr val="002AFF"/>
                          </a:solidFill>
                          <a:effectLst/>
                          <a:latin typeface="メイリオ" panose="020B0604030504040204" pitchFamily="50" charset="-128"/>
                          <a:ea typeface="+mn-ea"/>
                          <a:cs typeface="+mn-cs"/>
                        </a:rPr>
                        <a:t>LBPM</a:t>
                      </a:r>
                      <a:r>
                        <a:rPr kumimoji="1" lang="ja-JP" altLang="en-US" sz="1200" b="1" kern="1200" dirty="0">
                          <a:solidFill>
                            <a:srgbClr val="002AFF"/>
                          </a:solidFill>
                          <a:effectLst/>
                          <a:latin typeface="メイリオ" panose="020B0604030504040204" pitchFamily="50" charset="-128"/>
                          <a:ea typeface="+mn-ea"/>
                          <a:cs typeface="+mn-cs"/>
                        </a:rPr>
                        <a:t>）</a:t>
                      </a:r>
                      <a:endParaRPr kumimoji="1" lang="en-US" altLang="ja-JP" sz="1200" b="1" kern="1200" dirty="0">
                        <a:solidFill>
                          <a:srgbClr val="002AFF"/>
                        </a:solidFill>
                        <a:effectLst/>
                        <a:latin typeface="メイリオ" panose="020B0604030504040204" pitchFamily="50" charset="-128"/>
                        <a:ea typeface="+mn-ea"/>
                        <a:cs typeface="+mn-c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545321733"/>
                  </a:ext>
                </a:extLst>
              </a:tr>
            </a:tbl>
          </a:graphicData>
        </a:graphic>
      </p:graphicFrame>
    </p:spTree>
    <p:extLst>
      <p:ext uri="{BB962C8B-B14F-4D97-AF65-F5344CB8AC3E}">
        <p14:creationId xmlns:p14="http://schemas.microsoft.com/office/powerpoint/2010/main" val="11802634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91E68A-9DC1-B8BB-0795-7C179C97B719}"/>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F3E72DD-FC20-D6B2-C3D4-992822B06B2C}"/>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4FCD3831-B0E2-0127-52F8-FC2C62D3DCA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30B372FE-5ACE-1CA9-E8AD-6AAD95CCD611}"/>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a:solidFill>
                  <a:srgbClr val="000048"/>
                </a:solidFill>
              </a:rPr>
              <a:t>サストモとは</a:t>
            </a:r>
            <a:endParaRPr lang="en-US" altLang="ja-JP" dirty="0">
              <a:solidFill>
                <a:srgbClr val="000048"/>
              </a:solidFill>
            </a:endParaRPr>
          </a:p>
        </p:txBody>
      </p:sp>
      <p:pic>
        <p:nvPicPr>
          <p:cNvPr id="3" name="Google Shape;165;p4">
            <a:extLst>
              <a:ext uri="{FF2B5EF4-FFF2-40B4-BE49-F238E27FC236}">
                <a16:creationId xmlns:a16="http://schemas.microsoft.com/office/drawing/2014/main" id="{5F627E16-724F-2BD3-4AD0-452B42F77D9F}"/>
              </a:ext>
            </a:extLst>
          </p:cNvPr>
          <p:cNvPicPr preferRelativeResize="0"/>
          <p:nvPr/>
        </p:nvPicPr>
        <p:blipFill rotWithShape="1">
          <a:blip r:embed="rId3">
            <a:alphaModFix/>
          </a:blip>
          <a:srcRect/>
          <a:stretch/>
        </p:blipFill>
        <p:spPr>
          <a:xfrm>
            <a:off x="898016" y="2007274"/>
            <a:ext cx="1363007" cy="1384815"/>
          </a:xfrm>
          <a:prstGeom prst="rect">
            <a:avLst/>
          </a:prstGeom>
          <a:noFill/>
          <a:ln>
            <a:noFill/>
          </a:ln>
        </p:spPr>
      </p:pic>
      <p:sp>
        <p:nvSpPr>
          <p:cNvPr id="4" name="Google Shape;166;p4">
            <a:extLst>
              <a:ext uri="{FF2B5EF4-FFF2-40B4-BE49-F238E27FC236}">
                <a16:creationId xmlns:a16="http://schemas.microsoft.com/office/drawing/2014/main" id="{FF54EEF2-48B4-C0B3-49DA-CA9DA8CE480E}"/>
              </a:ext>
            </a:extLst>
          </p:cNvPr>
          <p:cNvSpPr txBox="1"/>
          <p:nvPr/>
        </p:nvSpPr>
        <p:spPr>
          <a:xfrm>
            <a:off x="300026" y="3819133"/>
            <a:ext cx="3072409" cy="364917"/>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1800"/>
              <a:buFont typeface="Arial"/>
              <a:buNone/>
            </a:pPr>
            <a:r>
              <a:rPr lang="ja-JP" sz="1800" b="0" i="0" u="none" strike="noStrike" cap="none">
                <a:solidFill>
                  <a:schemeClr val="dk1"/>
                </a:solidFill>
                <a:latin typeface="Meiryo"/>
                <a:ea typeface="Meiryo"/>
                <a:cs typeface="Meiryo"/>
                <a:sym typeface="Meiryo"/>
              </a:rPr>
              <a:t>知る、つながる、はじまる</a:t>
            </a:r>
            <a:endParaRPr sz="1800" b="0" i="0" u="none" strike="noStrike" cap="none">
              <a:solidFill>
                <a:schemeClr val="dk1"/>
              </a:solidFill>
              <a:latin typeface="Meiryo"/>
              <a:ea typeface="Meiryo"/>
              <a:cs typeface="Meiryo"/>
              <a:sym typeface="Meiryo"/>
            </a:endParaRPr>
          </a:p>
          <a:p>
            <a:pPr marL="0" marR="0" lvl="0" indent="0" algn="l" rtl="0">
              <a:lnSpc>
                <a:spcPct val="90000"/>
              </a:lnSpc>
              <a:spcBef>
                <a:spcPts val="1000"/>
              </a:spcBef>
              <a:spcAft>
                <a:spcPts val="0"/>
              </a:spcAft>
              <a:buClr>
                <a:schemeClr val="dk1"/>
              </a:buClr>
              <a:buSzPts val="1800"/>
              <a:buFont typeface="Arial"/>
              <a:buNone/>
            </a:pPr>
            <a:endParaRPr sz="1800" b="0" i="0" u="none" strike="noStrike" cap="none">
              <a:solidFill>
                <a:schemeClr val="dk1"/>
              </a:solidFill>
              <a:latin typeface="Meiryo"/>
              <a:ea typeface="Meiryo"/>
              <a:cs typeface="Meiryo"/>
              <a:sym typeface="Meiryo"/>
            </a:endParaRPr>
          </a:p>
          <a:p>
            <a:pPr marL="0" marR="0" lvl="0" indent="0" algn="l" rtl="0">
              <a:lnSpc>
                <a:spcPct val="90000"/>
              </a:lnSpc>
              <a:spcBef>
                <a:spcPts val="1000"/>
              </a:spcBef>
              <a:spcAft>
                <a:spcPts val="0"/>
              </a:spcAft>
              <a:buClr>
                <a:schemeClr val="dk1"/>
              </a:buClr>
              <a:buSzPts val="1800"/>
              <a:buFont typeface="Arial"/>
              <a:buNone/>
            </a:pPr>
            <a:endParaRPr sz="1800" b="0" i="0" u="none" strike="noStrike" cap="none">
              <a:solidFill>
                <a:schemeClr val="dk1"/>
              </a:solidFill>
              <a:latin typeface="Meiryo"/>
              <a:ea typeface="Meiryo"/>
              <a:cs typeface="Meiryo"/>
              <a:sym typeface="Meiryo"/>
            </a:endParaRPr>
          </a:p>
        </p:txBody>
      </p:sp>
      <p:sp>
        <p:nvSpPr>
          <p:cNvPr id="5" name="Google Shape;167;p4">
            <a:extLst>
              <a:ext uri="{FF2B5EF4-FFF2-40B4-BE49-F238E27FC236}">
                <a16:creationId xmlns:a16="http://schemas.microsoft.com/office/drawing/2014/main" id="{C29900FB-9DAE-454F-DE5B-DAC5C0365272}"/>
              </a:ext>
            </a:extLst>
          </p:cNvPr>
          <p:cNvSpPr txBox="1"/>
          <p:nvPr/>
        </p:nvSpPr>
        <p:spPr>
          <a:xfrm>
            <a:off x="4157412" y="5989466"/>
            <a:ext cx="2871753" cy="30777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400" b="0" i="0" u="sng" strike="noStrike" cap="none">
                <a:solidFill>
                  <a:srgbClr val="000000"/>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https://sdgs.yahoo.co.jp/</a:t>
            </a:r>
            <a:endParaRPr sz="1400">
              <a:solidFill>
                <a:schemeClr val="dk1"/>
              </a:solidFill>
              <a:latin typeface="Calibri"/>
              <a:ea typeface="Calibri"/>
              <a:cs typeface="Calibri"/>
              <a:sym typeface="Calibri"/>
            </a:endParaRPr>
          </a:p>
        </p:txBody>
      </p:sp>
      <p:grpSp>
        <p:nvGrpSpPr>
          <p:cNvPr id="8" name="Google Shape;168;p4">
            <a:extLst>
              <a:ext uri="{FF2B5EF4-FFF2-40B4-BE49-F238E27FC236}">
                <a16:creationId xmlns:a16="http://schemas.microsoft.com/office/drawing/2014/main" id="{929D598A-AD7C-367D-4DD1-D7F6F20B5C3C}"/>
              </a:ext>
            </a:extLst>
          </p:cNvPr>
          <p:cNvGrpSpPr/>
          <p:nvPr/>
        </p:nvGrpSpPr>
        <p:grpSpPr>
          <a:xfrm>
            <a:off x="4091827" y="1613789"/>
            <a:ext cx="2058789" cy="4364839"/>
            <a:chOff x="3791383" y="1636692"/>
            <a:chExt cx="2058789" cy="4364839"/>
          </a:xfrm>
        </p:grpSpPr>
        <p:pic>
          <p:nvPicPr>
            <p:cNvPr id="9" name="Google Shape;169;p4">
              <a:extLst>
                <a:ext uri="{FF2B5EF4-FFF2-40B4-BE49-F238E27FC236}">
                  <a16:creationId xmlns:a16="http://schemas.microsoft.com/office/drawing/2014/main" id="{4F057AB3-507D-698A-4600-F8CA2DDB53F6}"/>
                </a:ext>
              </a:extLst>
            </p:cNvPr>
            <p:cNvPicPr preferRelativeResize="0"/>
            <p:nvPr/>
          </p:nvPicPr>
          <p:blipFill rotWithShape="1">
            <a:blip r:embed="rId5">
              <a:alphaModFix/>
            </a:blip>
            <a:srcRect/>
            <a:stretch/>
          </p:blipFill>
          <p:spPr>
            <a:xfrm>
              <a:off x="3791383" y="1636692"/>
              <a:ext cx="2058789" cy="4364839"/>
            </a:xfrm>
            <a:prstGeom prst="rect">
              <a:avLst/>
            </a:prstGeom>
            <a:noFill/>
            <a:ln>
              <a:noFill/>
            </a:ln>
          </p:spPr>
        </p:pic>
        <p:pic>
          <p:nvPicPr>
            <p:cNvPr id="10" name="Google Shape;170;p4">
              <a:extLst>
                <a:ext uri="{FF2B5EF4-FFF2-40B4-BE49-F238E27FC236}">
                  <a16:creationId xmlns:a16="http://schemas.microsoft.com/office/drawing/2014/main" id="{A4E5E900-C1A3-FACA-A849-F8EC94BE1C3A}"/>
                </a:ext>
              </a:extLst>
            </p:cNvPr>
            <p:cNvPicPr preferRelativeResize="0"/>
            <p:nvPr/>
          </p:nvPicPr>
          <p:blipFill rotWithShape="1">
            <a:blip r:embed="rId6">
              <a:alphaModFix/>
            </a:blip>
            <a:srcRect/>
            <a:stretch/>
          </p:blipFill>
          <p:spPr>
            <a:xfrm>
              <a:off x="3888514" y="3723099"/>
              <a:ext cx="1820500" cy="1390928"/>
            </a:xfrm>
            <a:prstGeom prst="rect">
              <a:avLst/>
            </a:prstGeom>
            <a:noFill/>
            <a:ln>
              <a:noFill/>
            </a:ln>
          </p:spPr>
        </p:pic>
        <p:pic>
          <p:nvPicPr>
            <p:cNvPr id="11" name="Google Shape;171;p4">
              <a:extLst>
                <a:ext uri="{FF2B5EF4-FFF2-40B4-BE49-F238E27FC236}">
                  <a16:creationId xmlns:a16="http://schemas.microsoft.com/office/drawing/2014/main" id="{52074E6B-EC97-C093-5A55-78FC5F468939}"/>
                </a:ext>
              </a:extLst>
            </p:cNvPr>
            <p:cNvPicPr preferRelativeResize="0"/>
            <p:nvPr/>
          </p:nvPicPr>
          <p:blipFill rotWithShape="1">
            <a:blip r:embed="rId7">
              <a:alphaModFix/>
            </a:blip>
            <a:srcRect/>
            <a:stretch/>
          </p:blipFill>
          <p:spPr>
            <a:xfrm>
              <a:off x="3890602" y="1849466"/>
              <a:ext cx="1820500" cy="496308"/>
            </a:xfrm>
            <a:prstGeom prst="rect">
              <a:avLst/>
            </a:prstGeom>
            <a:noFill/>
            <a:ln>
              <a:noFill/>
            </a:ln>
          </p:spPr>
        </p:pic>
        <p:pic>
          <p:nvPicPr>
            <p:cNvPr id="12" name="Google Shape;172;p4">
              <a:extLst>
                <a:ext uri="{FF2B5EF4-FFF2-40B4-BE49-F238E27FC236}">
                  <a16:creationId xmlns:a16="http://schemas.microsoft.com/office/drawing/2014/main" id="{9EAEF9D8-F8C6-24AE-226A-EDF06F6FE7EF}"/>
                </a:ext>
              </a:extLst>
            </p:cNvPr>
            <p:cNvPicPr preferRelativeResize="0"/>
            <p:nvPr/>
          </p:nvPicPr>
          <p:blipFill rotWithShape="1">
            <a:blip r:embed="rId8">
              <a:alphaModFix/>
            </a:blip>
            <a:srcRect/>
            <a:stretch/>
          </p:blipFill>
          <p:spPr>
            <a:xfrm>
              <a:off x="3875988" y="4119539"/>
              <a:ext cx="1833026" cy="1526479"/>
            </a:xfrm>
            <a:prstGeom prst="rect">
              <a:avLst/>
            </a:prstGeom>
            <a:noFill/>
            <a:ln>
              <a:noFill/>
            </a:ln>
          </p:spPr>
        </p:pic>
      </p:grpSp>
      <p:pic>
        <p:nvPicPr>
          <p:cNvPr id="13" name="Google Shape;173;p4">
            <a:extLst>
              <a:ext uri="{FF2B5EF4-FFF2-40B4-BE49-F238E27FC236}">
                <a16:creationId xmlns:a16="http://schemas.microsoft.com/office/drawing/2014/main" id="{23485D77-628E-FA69-FB5D-055B09C25986}"/>
              </a:ext>
            </a:extLst>
          </p:cNvPr>
          <p:cNvPicPr preferRelativeResize="0"/>
          <p:nvPr/>
        </p:nvPicPr>
        <p:blipFill rotWithShape="1">
          <a:blip r:embed="rId5">
            <a:alphaModFix/>
          </a:blip>
          <a:srcRect/>
          <a:stretch/>
        </p:blipFill>
        <p:spPr>
          <a:xfrm>
            <a:off x="7857465" y="1608964"/>
            <a:ext cx="2058789" cy="4364839"/>
          </a:xfrm>
          <a:prstGeom prst="rect">
            <a:avLst/>
          </a:prstGeom>
          <a:noFill/>
          <a:ln>
            <a:noFill/>
          </a:ln>
        </p:spPr>
      </p:pic>
      <p:sp>
        <p:nvSpPr>
          <p:cNvPr id="15" name="Google Shape;174;p4">
            <a:extLst>
              <a:ext uri="{FF2B5EF4-FFF2-40B4-BE49-F238E27FC236}">
                <a16:creationId xmlns:a16="http://schemas.microsoft.com/office/drawing/2014/main" id="{06C3273A-AE4F-0201-2038-1198D9945570}"/>
              </a:ext>
            </a:extLst>
          </p:cNvPr>
          <p:cNvSpPr txBox="1"/>
          <p:nvPr/>
        </p:nvSpPr>
        <p:spPr>
          <a:xfrm>
            <a:off x="4286964" y="1153181"/>
            <a:ext cx="156966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800">
                <a:solidFill>
                  <a:schemeClr val="dk1"/>
                </a:solidFill>
                <a:latin typeface="Calibri"/>
                <a:ea typeface="Calibri"/>
                <a:cs typeface="Calibri"/>
                <a:sym typeface="Calibri"/>
              </a:rPr>
              <a:t>ウェブサイト</a:t>
            </a:r>
            <a:endParaRPr sz="1800">
              <a:solidFill>
                <a:schemeClr val="dk1"/>
              </a:solidFill>
              <a:latin typeface="Calibri"/>
              <a:ea typeface="Calibri"/>
              <a:cs typeface="Calibri"/>
              <a:sym typeface="Calibri"/>
            </a:endParaRPr>
          </a:p>
        </p:txBody>
      </p:sp>
      <p:sp>
        <p:nvSpPr>
          <p:cNvPr id="17" name="Google Shape;175;p4">
            <a:extLst>
              <a:ext uri="{FF2B5EF4-FFF2-40B4-BE49-F238E27FC236}">
                <a16:creationId xmlns:a16="http://schemas.microsoft.com/office/drawing/2014/main" id="{7E8E17DF-A9C2-DA8A-DF01-A60DBDCC11F0}"/>
              </a:ext>
            </a:extLst>
          </p:cNvPr>
          <p:cNvSpPr txBox="1"/>
          <p:nvPr/>
        </p:nvSpPr>
        <p:spPr>
          <a:xfrm>
            <a:off x="7728794" y="1148357"/>
            <a:ext cx="2217274"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800">
                <a:solidFill>
                  <a:schemeClr val="dk1"/>
                </a:solidFill>
                <a:latin typeface="Calibri"/>
                <a:ea typeface="Calibri"/>
                <a:cs typeface="Calibri"/>
                <a:sym typeface="Calibri"/>
              </a:rPr>
              <a:t>LINE公式アカウント</a:t>
            </a:r>
            <a:endParaRPr sz="1800">
              <a:solidFill>
                <a:schemeClr val="dk1"/>
              </a:solidFill>
              <a:latin typeface="Calibri"/>
              <a:ea typeface="Calibri"/>
              <a:cs typeface="Calibri"/>
              <a:sym typeface="Calibri"/>
            </a:endParaRPr>
          </a:p>
        </p:txBody>
      </p:sp>
      <p:sp>
        <p:nvSpPr>
          <p:cNvPr id="18" name="Google Shape;176;p4">
            <a:extLst>
              <a:ext uri="{FF2B5EF4-FFF2-40B4-BE49-F238E27FC236}">
                <a16:creationId xmlns:a16="http://schemas.microsoft.com/office/drawing/2014/main" id="{ECBBE910-909D-F739-F9BA-998217F3F958}"/>
              </a:ext>
            </a:extLst>
          </p:cNvPr>
          <p:cNvSpPr/>
          <p:nvPr/>
        </p:nvSpPr>
        <p:spPr>
          <a:xfrm>
            <a:off x="9896104" y="1231341"/>
            <a:ext cx="1565754" cy="1396795"/>
          </a:xfrm>
          <a:prstGeom prst="ellipse">
            <a:avLst/>
          </a:prstGeom>
          <a:solidFill>
            <a:srgbClr val="00003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800">
                <a:solidFill>
                  <a:schemeClr val="lt1"/>
                </a:solidFill>
                <a:latin typeface="Calibri"/>
                <a:ea typeface="Calibri"/>
                <a:cs typeface="Calibri"/>
                <a:sym typeface="Calibri"/>
              </a:rPr>
              <a:t>友だち数</a:t>
            </a:r>
            <a:endParaRPr sz="1800">
              <a:solidFill>
                <a:schemeClr val="lt1"/>
              </a:solidFill>
              <a:latin typeface="Calibri"/>
              <a:ea typeface="Calibri"/>
              <a:cs typeface="Calibri"/>
              <a:sym typeface="Calibri"/>
            </a:endParaRPr>
          </a:p>
          <a:p>
            <a:pPr marL="0" marR="0" lvl="0" indent="0" algn="ctr" rtl="0">
              <a:spcBef>
                <a:spcPts val="0"/>
              </a:spcBef>
              <a:spcAft>
                <a:spcPts val="0"/>
              </a:spcAft>
              <a:buNone/>
            </a:pPr>
            <a:r>
              <a:rPr lang="ja-JP" sz="1800">
                <a:solidFill>
                  <a:schemeClr val="lt1"/>
                </a:solidFill>
                <a:latin typeface="Calibri"/>
                <a:ea typeface="Calibri"/>
                <a:cs typeface="Calibri"/>
                <a:sym typeface="Calibri"/>
              </a:rPr>
              <a:t>543万人</a:t>
            </a:r>
            <a:endParaRPr sz="1800">
              <a:solidFill>
                <a:schemeClr val="lt1"/>
              </a:solidFill>
              <a:latin typeface="Calibri"/>
              <a:ea typeface="Calibri"/>
              <a:cs typeface="Calibri"/>
              <a:sym typeface="Calibri"/>
            </a:endParaRPr>
          </a:p>
          <a:p>
            <a:pPr marL="0" marR="0" lvl="0" indent="0" algn="ctr" rtl="0">
              <a:spcBef>
                <a:spcPts val="0"/>
              </a:spcBef>
              <a:spcAft>
                <a:spcPts val="0"/>
              </a:spcAft>
              <a:buNone/>
            </a:pPr>
            <a:r>
              <a:rPr lang="ja-JP" sz="800">
                <a:solidFill>
                  <a:schemeClr val="lt1"/>
                </a:solidFill>
                <a:latin typeface="Calibri"/>
                <a:ea typeface="Calibri"/>
                <a:cs typeface="Calibri"/>
                <a:sym typeface="Calibri"/>
              </a:rPr>
              <a:t>（2025年12月現在)</a:t>
            </a:r>
            <a:endParaRPr sz="800">
              <a:solidFill>
                <a:schemeClr val="lt1"/>
              </a:solidFill>
              <a:latin typeface="Calibri"/>
              <a:ea typeface="Calibri"/>
              <a:cs typeface="Calibri"/>
              <a:sym typeface="Calibri"/>
            </a:endParaRPr>
          </a:p>
        </p:txBody>
      </p:sp>
      <p:sp>
        <p:nvSpPr>
          <p:cNvPr id="19" name="Google Shape;177;p4">
            <a:extLst>
              <a:ext uri="{FF2B5EF4-FFF2-40B4-BE49-F238E27FC236}">
                <a16:creationId xmlns:a16="http://schemas.microsoft.com/office/drawing/2014/main" id="{4F04BB6B-B2C8-F2F0-3327-67158D245180}"/>
              </a:ext>
            </a:extLst>
          </p:cNvPr>
          <p:cNvSpPr txBox="1"/>
          <p:nvPr/>
        </p:nvSpPr>
        <p:spPr>
          <a:xfrm>
            <a:off x="328012" y="4363128"/>
            <a:ext cx="3044423" cy="141577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ja-JP" sz="1200">
                <a:solidFill>
                  <a:schemeClr val="dk1"/>
                </a:solidFill>
                <a:latin typeface="Meiryo"/>
                <a:ea typeface="Meiryo"/>
                <a:cs typeface="Meiryo"/>
                <a:sym typeface="Meiryo"/>
              </a:rPr>
              <a:t>サストモは、</a:t>
            </a:r>
            <a:endParaRPr sz="1200">
              <a:solidFill>
                <a:schemeClr val="dk1"/>
              </a:solidFill>
              <a:latin typeface="Meiryo"/>
              <a:ea typeface="Meiryo"/>
              <a:cs typeface="Meiryo"/>
              <a:sym typeface="Meiryo"/>
            </a:endParaRPr>
          </a:p>
          <a:p>
            <a:pPr marL="0" marR="0" lvl="0" indent="0" algn="l" rtl="0">
              <a:spcBef>
                <a:spcPts val="0"/>
              </a:spcBef>
              <a:spcAft>
                <a:spcPts val="0"/>
              </a:spcAft>
              <a:buNone/>
            </a:pPr>
            <a:r>
              <a:rPr lang="ja-JP" sz="1200" b="1">
                <a:solidFill>
                  <a:schemeClr val="dk1"/>
                </a:solidFill>
                <a:latin typeface="Meiryo"/>
                <a:ea typeface="Meiryo"/>
                <a:cs typeface="Meiryo"/>
                <a:sym typeface="Meiryo"/>
              </a:rPr>
              <a:t>ウェブサイト</a:t>
            </a:r>
            <a:r>
              <a:rPr lang="ja-JP" sz="1200">
                <a:solidFill>
                  <a:schemeClr val="dk1"/>
                </a:solidFill>
                <a:latin typeface="Meiryo"/>
                <a:ea typeface="Meiryo"/>
                <a:cs typeface="Meiryo"/>
                <a:sym typeface="Meiryo"/>
              </a:rPr>
              <a:t>で多様なサステナビリティ</a:t>
            </a:r>
            <a:endParaRPr sz="1200">
              <a:solidFill>
                <a:schemeClr val="dk1"/>
              </a:solidFill>
              <a:latin typeface="Meiryo"/>
              <a:ea typeface="Meiryo"/>
              <a:cs typeface="Meiryo"/>
              <a:sym typeface="Meiryo"/>
            </a:endParaRPr>
          </a:p>
          <a:p>
            <a:pPr marL="0" marR="0" lvl="0" indent="0" algn="l" rtl="0">
              <a:spcBef>
                <a:spcPts val="0"/>
              </a:spcBef>
              <a:spcAft>
                <a:spcPts val="0"/>
              </a:spcAft>
              <a:buNone/>
            </a:pPr>
            <a:r>
              <a:rPr lang="ja-JP" sz="1200">
                <a:solidFill>
                  <a:schemeClr val="dk1"/>
                </a:solidFill>
                <a:latin typeface="Meiryo"/>
                <a:ea typeface="Meiryo"/>
                <a:cs typeface="Meiryo"/>
                <a:sym typeface="Meiryo"/>
              </a:rPr>
              <a:t>情報を発信し、</a:t>
            </a:r>
            <a:endParaRPr sz="1200">
              <a:solidFill>
                <a:schemeClr val="dk1"/>
              </a:solidFill>
              <a:latin typeface="Meiryo"/>
              <a:ea typeface="Meiryo"/>
              <a:cs typeface="Meiryo"/>
              <a:sym typeface="Meiryo"/>
            </a:endParaRPr>
          </a:p>
          <a:p>
            <a:pPr marL="0" marR="0" lvl="0" indent="0" algn="l" rtl="0">
              <a:spcBef>
                <a:spcPts val="0"/>
              </a:spcBef>
              <a:spcAft>
                <a:spcPts val="0"/>
              </a:spcAft>
              <a:buNone/>
            </a:pPr>
            <a:r>
              <a:rPr lang="ja-JP" sz="1200" b="1">
                <a:solidFill>
                  <a:schemeClr val="dk1"/>
                </a:solidFill>
                <a:latin typeface="Meiryo"/>
                <a:ea typeface="Meiryo"/>
                <a:cs typeface="Meiryo"/>
                <a:sym typeface="Meiryo"/>
              </a:rPr>
              <a:t>LINE公式アカウント</a:t>
            </a:r>
            <a:r>
              <a:rPr lang="ja-JP" sz="1200">
                <a:solidFill>
                  <a:schemeClr val="dk1"/>
                </a:solidFill>
                <a:latin typeface="Meiryo"/>
                <a:ea typeface="Meiryo"/>
                <a:cs typeface="Meiryo"/>
                <a:sym typeface="Meiryo"/>
              </a:rPr>
              <a:t>を通じてユーザーの</a:t>
            </a:r>
            <a:endParaRPr sz="1200">
              <a:solidFill>
                <a:schemeClr val="dk1"/>
              </a:solidFill>
              <a:latin typeface="Meiryo"/>
              <a:ea typeface="Meiryo"/>
              <a:cs typeface="Meiryo"/>
              <a:sym typeface="Meiryo"/>
            </a:endParaRPr>
          </a:p>
          <a:p>
            <a:pPr marL="0" marR="0" lvl="0" indent="0" algn="l" rtl="0">
              <a:spcBef>
                <a:spcPts val="0"/>
              </a:spcBef>
              <a:spcAft>
                <a:spcPts val="0"/>
              </a:spcAft>
              <a:buNone/>
            </a:pPr>
            <a:r>
              <a:rPr lang="ja-JP" sz="1200">
                <a:solidFill>
                  <a:schemeClr val="dk1"/>
                </a:solidFill>
                <a:latin typeface="Meiryo"/>
                <a:ea typeface="Meiryo"/>
                <a:cs typeface="Meiryo"/>
                <a:sym typeface="Meiryo"/>
              </a:rPr>
              <a:t>実践をサポートする、</a:t>
            </a:r>
            <a:endParaRPr sz="1200">
              <a:solidFill>
                <a:schemeClr val="dk1"/>
              </a:solidFill>
              <a:latin typeface="Meiryo"/>
              <a:ea typeface="Meiryo"/>
              <a:cs typeface="Meiryo"/>
              <a:sym typeface="Meiryo"/>
            </a:endParaRPr>
          </a:p>
          <a:p>
            <a:pPr marL="0" marR="0" lvl="0" indent="0" algn="l" rtl="0">
              <a:spcBef>
                <a:spcPts val="0"/>
              </a:spcBef>
              <a:spcAft>
                <a:spcPts val="0"/>
              </a:spcAft>
              <a:buNone/>
            </a:pPr>
            <a:r>
              <a:rPr lang="ja-JP" sz="1200">
                <a:solidFill>
                  <a:schemeClr val="dk1"/>
                </a:solidFill>
                <a:latin typeface="Meiryo"/>
                <a:ea typeface="Meiryo"/>
                <a:cs typeface="Meiryo"/>
                <a:sym typeface="Meiryo"/>
              </a:rPr>
              <a:t>二つのアプローチで活動してます</a:t>
            </a:r>
            <a:endParaRPr sz="1200">
              <a:solidFill>
                <a:schemeClr val="dk1"/>
              </a:solidFill>
              <a:latin typeface="Meiryo"/>
              <a:ea typeface="Meiryo"/>
              <a:cs typeface="Meiryo"/>
              <a:sym typeface="Meiryo"/>
            </a:endParaRPr>
          </a:p>
          <a:p>
            <a:pPr marL="0" marR="0" lvl="0" indent="0" algn="l" rtl="0">
              <a:spcBef>
                <a:spcPts val="0"/>
              </a:spcBef>
              <a:spcAft>
                <a:spcPts val="0"/>
              </a:spcAft>
              <a:buNone/>
            </a:pPr>
            <a:endParaRPr sz="1400">
              <a:solidFill>
                <a:schemeClr val="dk1"/>
              </a:solidFill>
              <a:latin typeface="Calibri"/>
              <a:ea typeface="Calibri"/>
              <a:cs typeface="Calibri"/>
              <a:sym typeface="Calibri"/>
            </a:endParaRPr>
          </a:p>
        </p:txBody>
      </p:sp>
      <p:sp>
        <p:nvSpPr>
          <p:cNvPr id="20" name="Google Shape;178;p4">
            <a:extLst>
              <a:ext uri="{FF2B5EF4-FFF2-40B4-BE49-F238E27FC236}">
                <a16:creationId xmlns:a16="http://schemas.microsoft.com/office/drawing/2014/main" id="{3434388B-AB17-3C7B-0354-C9FA1C843E7D}"/>
              </a:ext>
            </a:extLst>
          </p:cNvPr>
          <p:cNvSpPr/>
          <p:nvPr/>
        </p:nvSpPr>
        <p:spPr>
          <a:xfrm>
            <a:off x="6106589" y="1302886"/>
            <a:ext cx="1565754" cy="1396795"/>
          </a:xfrm>
          <a:prstGeom prst="ellipse">
            <a:avLst/>
          </a:prstGeom>
          <a:solidFill>
            <a:srgbClr val="00003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ja-JP" sz="1800">
                <a:solidFill>
                  <a:schemeClr val="lt1"/>
                </a:solidFill>
                <a:latin typeface="Calibri"/>
                <a:ea typeface="Calibri"/>
                <a:cs typeface="Calibri"/>
                <a:sym typeface="Calibri"/>
              </a:rPr>
              <a:t>2018年</a:t>
            </a:r>
            <a:endParaRPr sz="1800">
              <a:solidFill>
                <a:schemeClr val="lt1"/>
              </a:solidFill>
              <a:latin typeface="Calibri"/>
              <a:ea typeface="Calibri"/>
              <a:cs typeface="Calibri"/>
              <a:sym typeface="Calibri"/>
            </a:endParaRPr>
          </a:p>
          <a:p>
            <a:pPr marL="0" marR="0" lvl="0" indent="0" algn="ctr" rtl="0">
              <a:spcBef>
                <a:spcPts val="0"/>
              </a:spcBef>
              <a:spcAft>
                <a:spcPts val="0"/>
              </a:spcAft>
              <a:buNone/>
            </a:pPr>
            <a:r>
              <a:rPr lang="ja-JP" sz="800">
                <a:solidFill>
                  <a:schemeClr val="lt1"/>
                </a:solidFill>
                <a:latin typeface="Calibri"/>
                <a:ea typeface="Calibri"/>
                <a:cs typeface="Calibri"/>
                <a:sym typeface="Calibri"/>
              </a:rPr>
              <a:t>海の豊かさを守る</a:t>
            </a:r>
            <a:endParaRPr sz="800">
              <a:solidFill>
                <a:schemeClr val="lt1"/>
              </a:solidFill>
              <a:latin typeface="Calibri"/>
              <a:ea typeface="Calibri"/>
              <a:cs typeface="Calibri"/>
              <a:sym typeface="Calibri"/>
            </a:endParaRPr>
          </a:p>
          <a:p>
            <a:pPr marL="0" marR="0" lvl="0" indent="0" algn="ctr" rtl="0">
              <a:spcBef>
                <a:spcPts val="0"/>
              </a:spcBef>
              <a:spcAft>
                <a:spcPts val="0"/>
              </a:spcAft>
              <a:buNone/>
            </a:pPr>
            <a:r>
              <a:rPr lang="ja-JP" sz="800">
                <a:solidFill>
                  <a:schemeClr val="lt1"/>
                </a:solidFill>
                <a:latin typeface="Calibri"/>
                <a:ea typeface="Calibri"/>
                <a:cs typeface="Calibri"/>
                <a:sym typeface="Calibri"/>
              </a:rPr>
              <a:t>GYOPPYリリース、</a:t>
            </a:r>
            <a:endParaRPr sz="800">
              <a:solidFill>
                <a:schemeClr val="lt1"/>
              </a:solidFill>
              <a:latin typeface="Calibri"/>
              <a:ea typeface="Calibri"/>
              <a:cs typeface="Calibri"/>
              <a:sym typeface="Calibri"/>
            </a:endParaRPr>
          </a:p>
          <a:p>
            <a:pPr marL="0" marR="0" lvl="0" indent="0" algn="ctr" rtl="0">
              <a:spcBef>
                <a:spcPts val="0"/>
              </a:spcBef>
              <a:spcAft>
                <a:spcPts val="0"/>
              </a:spcAft>
              <a:buNone/>
            </a:pPr>
            <a:r>
              <a:rPr lang="ja-JP" sz="800">
                <a:solidFill>
                  <a:schemeClr val="lt1"/>
                </a:solidFill>
                <a:latin typeface="Calibri"/>
                <a:ea typeface="Calibri"/>
                <a:cs typeface="Calibri"/>
                <a:sym typeface="Calibri"/>
              </a:rPr>
              <a:t>Yahoo!JAPAN SDGsを経て2024年サービス名をサストモに</a:t>
            </a:r>
            <a:endParaRPr sz="800">
              <a:solidFill>
                <a:schemeClr val="lt1"/>
              </a:solidFill>
              <a:latin typeface="Calibri"/>
              <a:ea typeface="Calibri"/>
              <a:cs typeface="Calibri"/>
              <a:sym typeface="Calibri"/>
            </a:endParaRPr>
          </a:p>
        </p:txBody>
      </p:sp>
      <p:pic>
        <p:nvPicPr>
          <p:cNvPr id="21" name="Google Shape;179;p4">
            <a:extLst>
              <a:ext uri="{FF2B5EF4-FFF2-40B4-BE49-F238E27FC236}">
                <a16:creationId xmlns:a16="http://schemas.microsoft.com/office/drawing/2014/main" id="{5A09D825-01AD-E7CE-AB97-3AEDA9E6E131}"/>
              </a:ext>
            </a:extLst>
          </p:cNvPr>
          <p:cNvPicPr preferRelativeResize="0"/>
          <p:nvPr/>
        </p:nvPicPr>
        <p:blipFill rotWithShape="1">
          <a:blip r:embed="rId9">
            <a:alphaModFix/>
          </a:blip>
          <a:srcRect/>
          <a:stretch/>
        </p:blipFill>
        <p:spPr>
          <a:xfrm>
            <a:off x="4187558" y="2271103"/>
            <a:ext cx="1820499" cy="1465116"/>
          </a:xfrm>
          <a:prstGeom prst="rect">
            <a:avLst/>
          </a:prstGeom>
          <a:noFill/>
          <a:ln>
            <a:noFill/>
          </a:ln>
        </p:spPr>
      </p:pic>
      <p:pic>
        <p:nvPicPr>
          <p:cNvPr id="22" name="Google Shape;180;p4">
            <a:extLst>
              <a:ext uri="{FF2B5EF4-FFF2-40B4-BE49-F238E27FC236}">
                <a16:creationId xmlns:a16="http://schemas.microsoft.com/office/drawing/2014/main" id="{A3C62AF7-8A6D-EF29-2F3E-86EA04FF75C6}"/>
              </a:ext>
            </a:extLst>
          </p:cNvPr>
          <p:cNvPicPr preferRelativeResize="0"/>
          <p:nvPr/>
        </p:nvPicPr>
        <p:blipFill rotWithShape="1">
          <a:blip r:embed="rId10">
            <a:alphaModFix/>
          </a:blip>
          <a:srcRect/>
          <a:stretch/>
        </p:blipFill>
        <p:spPr>
          <a:xfrm>
            <a:off x="7981420" y="1924787"/>
            <a:ext cx="1844296" cy="3550817"/>
          </a:xfrm>
          <a:prstGeom prst="rect">
            <a:avLst/>
          </a:prstGeom>
          <a:noFill/>
          <a:ln>
            <a:noFill/>
          </a:ln>
        </p:spPr>
      </p:pic>
    </p:spTree>
    <p:extLst>
      <p:ext uri="{BB962C8B-B14F-4D97-AF65-F5344CB8AC3E}">
        <p14:creationId xmlns:p14="http://schemas.microsoft.com/office/powerpoint/2010/main" val="22750118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5A5FCE-149E-9F40-D221-126DB5C8D6B5}"/>
            </a:ext>
          </a:extLst>
        </p:cNvPr>
        <p:cNvGrpSpPr/>
        <p:nvPr/>
      </p:nvGrpSpPr>
      <p:grpSpPr>
        <a:xfrm>
          <a:off x="0" y="0"/>
          <a:ext cx="0" cy="0"/>
          <a:chOff x="0" y="0"/>
          <a:chExt cx="0" cy="0"/>
        </a:xfrm>
      </p:grpSpPr>
      <p:sp>
        <p:nvSpPr>
          <p:cNvPr id="28" name="Google Shape;186;p5">
            <a:extLst>
              <a:ext uri="{FF2B5EF4-FFF2-40B4-BE49-F238E27FC236}">
                <a16:creationId xmlns:a16="http://schemas.microsoft.com/office/drawing/2014/main" id="{A7C32484-5A0D-8305-6942-58060653FED3}"/>
              </a:ext>
            </a:extLst>
          </p:cNvPr>
          <p:cNvSpPr/>
          <p:nvPr/>
        </p:nvSpPr>
        <p:spPr>
          <a:xfrm>
            <a:off x="587375" y="1147446"/>
            <a:ext cx="6497853" cy="5326334"/>
          </a:xfrm>
          <a:prstGeom prst="rect">
            <a:avLst/>
          </a:prstGeom>
          <a:solidFill>
            <a:srgbClr val="F2F2F2">
              <a:alpha val="49803"/>
            </a:srgbClr>
          </a:solidFill>
          <a:ln>
            <a:noFill/>
          </a:ln>
        </p:spPr>
        <p:txBody>
          <a:bodyPr spcFirstLastPara="1" wrap="square" lIns="91425" tIns="45700" rIns="91425" bIns="45700" anchor="ctr" anchorCtr="0">
            <a:noAutofit/>
          </a:bodyPr>
          <a:lstStyle/>
          <a:p>
            <a:pPr marL="0" marR="0" lvl="0" indent="0" algn="ctr" rtl="0">
              <a:lnSpc>
                <a:spcPct val="150000"/>
              </a:lnSpc>
              <a:spcBef>
                <a:spcPts val="0"/>
              </a:spcBef>
              <a:spcAft>
                <a:spcPts val="0"/>
              </a:spcAft>
              <a:buNone/>
            </a:pPr>
            <a:endParaRPr sz="1800">
              <a:solidFill>
                <a:srgbClr val="3F3F3F"/>
              </a:solidFill>
              <a:latin typeface="Meiryo"/>
              <a:ea typeface="Meiryo"/>
              <a:cs typeface="Meiryo"/>
              <a:sym typeface="Meiryo"/>
            </a:endParaRPr>
          </a:p>
        </p:txBody>
      </p:sp>
      <p:sp>
        <p:nvSpPr>
          <p:cNvPr id="6" name="テキスト プレースホルダー 5">
            <a:extLst>
              <a:ext uri="{FF2B5EF4-FFF2-40B4-BE49-F238E27FC236}">
                <a16:creationId xmlns:a16="http://schemas.microsoft.com/office/drawing/2014/main" id="{9656D76D-66A5-A50A-603E-8C4F37C76968}"/>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DF689426-0C9C-4FC3-A014-777CB29EAFB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4D920DA8-0209-C2B9-0BE6-38EF27B706AF}"/>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a:solidFill>
                  <a:srgbClr val="000048"/>
                </a:solidFill>
              </a:rPr>
              <a:t>サストモ</a:t>
            </a:r>
            <a:r>
              <a:rPr lang="en-US" altLang="ja-JP" dirty="0">
                <a:solidFill>
                  <a:srgbClr val="000048"/>
                </a:solidFill>
              </a:rPr>
              <a:t> Web</a:t>
            </a:r>
            <a:r>
              <a:rPr lang="ja-JP" altLang="en-US">
                <a:solidFill>
                  <a:srgbClr val="000048"/>
                </a:solidFill>
              </a:rPr>
              <a:t>サイト概要</a:t>
            </a:r>
            <a:endParaRPr lang="en-US" altLang="ja-JP" dirty="0">
              <a:solidFill>
                <a:srgbClr val="000048"/>
              </a:solidFill>
            </a:endParaRPr>
          </a:p>
        </p:txBody>
      </p:sp>
      <p:sp>
        <p:nvSpPr>
          <p:cNvPr id="2" name="Google Shape;187;p5">
            <a:extLst>
              <a:ext uri="{FF2B5EF4-FFF2-40B4-BE49-F238E27FC236}">
                <a16:creationId xmlns:a16="http://schemas.microsoft.com/office/drawing/2014/main" id="{5E8D1FDB-4746-3730-8808-7404F8EEF4B6}"/>
              </a:ext>
            </a:extLst>
          </p:cNvPr>
          <p:cNvSpPr/>
          <p:nvPr/>
        </p:nvSpPr>
        <p:spPr>
          <a:xfrm>
            <a:off x="575400" y="1082310"/>
            <a:ext cx="6562878" cy="468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20000"/>
              </a:lnSpc>
              <a:spcBef>
                <a:spcPts val="0"/>
              </a:spcBef>
              <a:spcAft>
                <a:spcPts val="0"/>
              </a:spcAft>
              <a:buClr>
                <a:schemeClr val="lt1"/>
              </a:buClr>
              <a:buSzPts val="1400"/>
              <a:buFont typeface="Meiryo"/>
              <a:buNone/>
            </a:pPr>
            <a:r>
              <a:rPr lang="ja-JP" sz="1400" b="1" u="none" strike="noStrike" cap="none">
                <a:solidFill>
                  <a:schemeClr val="lt1"/>
                </a:solidFill>
                <a:latin typeface="Meiryo"/>
                <a:ea typeface="Meiryo"/>
                <a:cs typeface="Meiryo"/>
                <a:sym typeface="Meiryo"/>
              </a:rPr>
              <a:t>サストモ</a:t>
            </a:r>
            <a:endParaRPr sz="1400" b="1" u="none" strike="noStrike" cap="none">
              <a:solidFill>
                <a:schemeClr val="lt1"/>
              </a:solidFill>
              <a:latin typeface="Meiryo"/>
              <a:ea typeface="Meiryo"/>
              <a:cs typeface="Meiryo"/>
              <a:sym typeface="Meiryo"/>
            </a:endParaRPr>
          </a:p>
        </p:txBody>
      </p:sp>
      <p:sp>
        <p:nvSpPr>
          <p:cNvPr id="3" name="Google Shape;188;p5">
            <a:extLst>
              <a:ext uri="{FF2B5EF4-FFF2-40B4-BE49-F238E27FC236}">
                <a16:creationId xmlns:a16="http://schemas.microsoft.com/office/drawing/2014/main" id="{34D7AE97-A68A-4372-FB14-BD01542486C4}"/>
              </a:ext>
            </a:extLst>
          </p:cNvPr>
          <p:cNvSpPr txBox="1"/>
          <p:nvPr/>
        </p:nvSpPr>
        <p:spPr>
          <a:xfrm>
            <a:off x="3783014" y="5557320"/>
            <a:ext cx="2448000" cy="379719"/>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ja-JP" sz="1050">
                <a:solidFill>
                  <a:schemeClr val="accent1"/>
                </a:solidFill>
                <a:latin typeface="Meiryo"/>
                <a:ea typeface="Meiryo"/>
                <a:cs typeface="Meiryo"/>
                <a:sym typeface="Meiryo"/>
              </a:rPr>
              <a:t>SDGsに関する課題やさまざまなデータをグラフィック化しわかりやすく伝える</a:t>
            </a:r>
            <a:endParaRPr sz="1050">
              <a:solidFill>
                <a:schemeClr val="accent1"/>
              </a:solidFill>
              <a:latin typeface="Meiryo"/>
              <a:ea typeface="Meiryo"/>
              <a:cs typeface="Meiryo"/>
              <a:sym typeface="Meiryo"/>
            </a:endParaRPr>
          </a:p>
        </p:txBody>
      </p:sp>
      <p:sp>
        <p:nvSpPr>
          <p:cNvPr id="4" name="Google Shape;189;p5">
            <a:extLst>
              <a:ext uri="{FF2B5EF4-FFF2-40B4-BE49-F238E27FC236}">
                <a16:creationId xmlns:a16="http://schemas.microsoft.com/office/drawing/2014/main" id="{83B384E1-3F48-089F-1FDC-8406B86BC5A2}"/>
              </a:ext>
            </a:extLst>
          </p:cNvPr>
          <p:cNvSpPr/>
          <p:nvPr/>
        </p:nvSpPr>
        <p:spPr>
          <a:xfrm>
            <a:off x="3677216" y="5173711"/>
            <a:ext cx="2659597" cy="288000"/>
          </a:xfrm>
          <a:prstGeom prst="roundRect">
            <a:avLst>
              <a:gd name="adj" fmla="val 50000"/>
            </a:avLst>
          </a:prstGeom>
          <a:solidFill>
            <a:schemeClr val="lt1"/>
          </a:solidFill>
          <a:ln w="9525" cap="flat" cmpd="sng">
            <a:solidFill>
              <a:schemeClr val="accent1"/>
            </a:solidFill>
            <a:prstDash val="solid"/>
            <a:round/>
            <a:headEnd type="none" w="sm" len="sm"/>
            <a:tailEnd type="none" w="sm" len="sm"/>
          </a:ln>
        </p:spPr>
        <p:txBody>
          <a:bodyPr spcFirstLastPara="1" wrap="square" lIns="0" tIns="36000" rIns="0" bIns="0" anchor="ctr" anchorCtr="0">
            <a:noAutofit/>
          </a:bodyPr>
          <a:lstStyle/>
          <a:p>
            <a:pPr marL="0" marR="0" lvl="0" indent="0" algn="ctr" rtl="0">
              <a:spcBef>
                <a:spcPts val="0"/>
              </a:spcBef>
              <a:spcAft>
                <a:spcPts val="0"/>
              </a:spcAft>
              <a:buNone/>
            </a:pPr>
            <a:r>
              <a:rPr lang="ja-JP" sz="1100" b="1">
                <a:solidFill>
                  <a:schemeClr val="accent1"/>
                </a:solidFill>
                <a:latin typeface="Meiryo"/>
                <a:ea typeface="Meiryo"/>
                <a:cs typeface="Meiryo"/>
                <a:sym typeface="Meiryo"/>
              </a:rPr>
              <a:t>グラフィックで考えるSDGs</a:t>
            </a:r>
            <a:endParaRPr sz="1100" b="1">
              <a:solidFill>
                <a:schemeClr val="accent1"/>
              </a:solidFill>
              <a:latin typeface="Meiryo"/>
              <a:ea typeface="Meiryo"/>
              <a:cs typeface="Meiryo"/>
              <a:sym typeface="Meiryo"/>
            </a:endParaRPr>
          </a:p>
        </p:txBody>
      </p:sp>
      <p:sp>
        <p:nvSpPr>
          <p:cNvPr id="5" name="Google Shape;190;p5">
            <a:extLst>
              <a:ext uri="{FF2B5EF4-FFF2-40B4-BE49-F238E27FC236}">
                <a16:creationId xmlns:a16="http://schemas.microsoft.com/office/drawing/2014/main" id="{DC183BC2-8635-35D2-19D0-971D20F07035}"/>
              </a:ext>
            </a:extLst>
          </p:cNvPr>
          <p:cNvSpPr txBox="1"/>
          <p:nvPr/>
        </p:nvSpPr>
        <p:spPr>
          <a:xfrm>
            <a:off x="3782092" y="2127170"/>
            <a:ext cx="2448000" cy="573619"/>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ja-JP" sz="1050">
                <a:solidFill>
                  <a:schemeClr val="accent1"/>
                </a:solidFill>
                <a:latin typeface="Meiryo"/>
                <a:ea typeface="Meiryo"/>
                <a:cs typeface="Meiryo"/>
                <a:sym typeface="Meiryo"/>
              </a:rPr>
              <a:t>さまざまな企業や人々のSDGsに関する取り組みについてストーリー性の高いオリジナルコンテンツを月2本程度掲載</a:t>
            </a:r>
            <a:endParaRPr sz="1050">
              <a:solidFill>
                <a:schemeClr val="accent1"/>
              </a:solidFill>
              <a:latin typeface="Meiryo"/>
              <a:ea typeface="Meiryo"/>
              <a:cs typeface="Meiryo"/>
              <a:sym typeface="Meiryo"/>
            </a:endParaRPr>
          </a:p>
        </p:txBody>
      </p:sp>
      <p:sp>
        <p:nvSpPr>
          <p:cNvPr id="8" name="Google Shape;191;p5">
            <a:extLst>
              <a:ext uri="{FF2B5EF4-FFF2-40B4-BE49-F238E27FC236}">
                <a16:creationId xmlns:a16="http://schemas.microsoft.com/office/drawing/2014/main" id="{12CEA26C-AEE4-762C-03FC-3DFA02B2ABF6}"/>
              </a:ext>
            </a:extLst>
          </p:cNvPr>
          <p:cNvSpPr/>
          <p:nvPr/>
        </p:nvSpPr>
        <p:spPr>
          <a:xfrm>
            <a:off x="3676294" y="1757416"/>
            <a:ext cx="2659597" cy="288000"/>
          </a:xfrm>
          <a:prstGeom prst="roundRect">
            <a:avLst>
              <a:gd name="adj" fmla="val 50000"/>
            </a:avLst>
          </a:prstGeom>
          <a:solidFill>
            <a:schemeClr val="lt1"/>
          </a:solidFill>
          <a:ln w="9525" cap="flat" cmpd="sng">
            <a:solidFill>
              <a:schemeClr val="accent1"/>
            </a:solidFill>
            <a:prstDash val="solid"/>
            <a:round/>
            <a:headEnd type="none" w="sm" len="sm"/>
            <a:tailEnd type="none" w="sm" len="sm"/>
          </a:ln>
        </p:spPr>
        <p:txBody>
          <a:bodyPr spcFirstLastPara="1" wrap="square" lIns="0" tIns="36000" rIns="0" bIns="0" anchor="ctr" anchorCtr="0">
            <a:noAutofit/>
          </a:bodyPr>
          <a:lstStyle/>
          <a:p>
            <a:pPr marL="0" marR="0" lvl="0" indent="0" algn="ctr" rtl="0">
              <a:spcBef>
                <a:spcPts val="0"/>
              </a:spcBef>
              <a:spcAft>
                <a:spcPts val="0"/>
              </a:spcAft>
              <a:buNone/>
            </a:pPr>
            <a:r>
              <a:rPr lang="ja-JP" sz="1100" b="1">
                <a:solidFill>
                  <a:schemeClr val="accent1"/>
                </a:solidFill>
                <a:latin typeface="Meiryo"/>
                <a:ea typeface="Meiryo"/>
                <a:cs typeface="Meiryo"/>
                <a:sym typeface="Meiryo"/>
              </a:rPr>
              <a:t>オリジナルコンテンツ</a:t>
            </a:r>
            <a:endParaRPr sz="1100" b="1">
              <a:solidFill>
                <a:schemeClr val="accent1"/>
              </a:solidFill>
              <a:latin typeface="Meiryo"/>
              <a:ea typeface="Meiryo"/>
              <a:cs typeface="Meiryo"/>
              <a:sym typeface="Meiryo"/>
            </a:endParaRPr>
          </a:p>
        </p:txBody>
      </p:sp>
      <p:sp>
        <p:nvSpPr>
          <p:cNvPr id="9" name="Google Shape;192;p5">
            <a:extLst>
              <a:ext uri="{FF2B5EF4-FFF2-40B4-BE49-F238E27FC236}">
                <a16:creationId xmlns:a16="http://schemas.microsoft.com/office/drawing/2014/main" id="{F2F2101E-3FF8-885A-35E5-A5233DA41FE7}"/>
              </a:ext>
            </a:extLst>
          </p:cNvPr>
          <p:cNvSpPr txBox="1"/>
          <p:nvPr/>
        </p:nvSpPr>
        <p:spPr>
          <a:xfrm>
            <a:off x="3782092" y="3226949"/>
            <a:ext cx="2448000" cy="767518"/>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ja-JP" sz="1050">
                <a:solidFill>
                  <a:schemeClr val="accent1"/>
                </a:solidFill>
                <a:latin typeface="Calibri"/>
                <a:ea typeface="Calibri"/>
                <a:cs typeface="Calibri"/>
                <a:sym typeface="Calibri"/>
              </a:rPr>
              <a:t>Yahoo!ニュース　</a:t>
            </a:r>
            <a:r>
              <a:rPr lang="ja-JP" sz="1050">
                <a:solidFill>
                  <a:schemeClr val="accent1"/>
                </a:solidFill>
                <a:latin typeface="Meiryo"/>
                <a:ea typeface="Meiryo"/>
                <a:cs typeface="Meiryo"/>
                <a:sym typeface="Meiryo"/>
              </a:rPr>
              <a:t>個人のオーサーによる執筆記事や、Yahoo!ニュースオリジナル特集のほか、Docks for SDGsなど厳選された記事を月4〜10本程度掲載</a:t>
            </a:r>
            <a:endParaRPr sz="1050">
              <a:solidFill>
                <a:schemeClr val="accent1"/>
              </a:solidFill>
              <a:latin typeface="Meiryo"/>
              <a:ea typeface="Meiryo"/>
              <a:cs typeface="Meiryo"/>
              <a:sym typeface="Meiryo"/>
            </a:endParaRPr>
          </a:p>
        </p:txBody>
      </p:sp>
      <p:sp>
        <p:nvSpPr>
          <p:cNvPr id="10" name="Google Shape;193;p5">
            <a:extLst>
              <a:ext uri="{FF2B5EF4-FFF2-40B4-BE49-F238E27FC236}">
                <a16:creationId xmlns:a16="http://schemas.microsoft.com/office/drawing/2014/main" id="{E8F4D76E-51FE-A613-8E65-6C87212CEAF7}"/>
              </a:ext>
            </a:extLst>
          </p:cNvPr>
          <p:cNvSpPr/>
          <p:nvPr/>
        </p:nvSpPr>
        <p:spPr>
          <a:xfrm>
            <a:off x="3676294" y="2842785"/>
            <a:ext cx="2659597" cy="288000"/>
          </a:xfrm>
          <a:prstGeom prst="roundRect">
            <a:avLst>
              <a:gd name="adj" fmla="val 50000"/>
            </a:avLst>
          </a:prstGeom>
          <a:solidFill>
            <a:schemeClr val="lt1"/>
          </a:solidFill>
          <a:ln w="9525" cap="flat" cmpd="sng">
            <a:solidFill>
              <a:schemeClr val="accent1"/>
            </a:solidFill>
            <a:prstDash val="solid"/>
            <a:round/>
            <a:headEnd type="none" w="sm" len="sm"/>
            <a:tailEnd type="none" w="sm" len="sm"/>
          </a:ln>
        </p:spPr>
        <p:txBody>
          <a:bodyPr spcFirstLastPara="1" wrap="square" lIns="0" tIns="36000" rIns="0" bIns="0" anchor="ctr" anchorCtr="0">
            <a:noAutofit/>
          </a:bodyPr>
          <a:lstStyle/>
          <a:p>
            <a:pPr marL="0" marR="0" lvl="0" indent="0" algn="ctr" rtl="0">
              <a:spcBef>
                <a:spcPts val="0"/>
              </a:spcBef>
              <a:spcAft>
                <a:spcPts val="0"/>
              </a:spcAft>
              <a:buNone/>
            </a:pPr>
            <a:r>
              <a:rPr lang="ja-JP" sz="1100" b="1">
                <a:solidFill>
                  <a:schemeClr val="accent1"/>
                </a:solidFill>
                <a:latin typeface="Meiryo"/>
                <a:ea typeface="Meiryo"/>
                <a:cs typeface="Meiryo"/>
                <a:sym typeface="Meiryo"/>
              </a:rPr>
              <a:t>Yahoo!ニュース コンテンツ</a:t>
            </a:r>
            <a:endParaRPr sz="1100" b="1">
              <a:solidFill>
                <a:schemeClr val="accent1"/>
              </a:solidFill>
              <a:latin typeface="Meiryo"/>
              <a:ea typeface="Meiryo"/>
              <a:cs typeface="Meiryo"/>
              <a:sym typeface="Meiryo"/>
            </a:endParaRPr>
          </a:p>
        </p:txBody>
      </p:sp>
      <p:sp>
        <p:nvSpPr>
          <p:cNvPr id="11" name="Google Shape;194;p5">
            <a:extLst>
              <a:ext uri="{FF2B5EF4-FFF2-40B4-BE49-F238E27FC236}">
                <a16:creationId xmlns:a16="http://schemas.microsoft.com/office/drawing/2014/main" id="{8B28BEF8-FA84-57A5-05AA-EE5116D58B85}"/>
              </a:ext>
            </a:extLst>
          </p:cNvPr>
          <p:cNvSpPr/>
          <p:nvPr/>
        </p:nvSpPr>
        <p:spPr>
          <a:xfrm>
            <a:off x="8666765" y="1064214"/>
            <a:ext cx="3045663" cy="3624392"/>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12" name="Google Shape;195;p5">
            <a:extLst>
              <a:ext uri="{FF2B5EF4-FFF2-40B4-BE49-F238E27FC236}">
                <a16:creationId xmlns:a16="http://schemas.microsoft.com/office/drawing/2014/main" id="{6EA3DC59-08C2-1685-E7E5-063EF06F09E7}"/>
              </a:ext>
            </a:extLst>
          </p:cNvPr>
          <p:cNvSpPr/>
          <p:nvPr/>
        </p:nvSpPr>
        <p:spPr>
          <a:xfrm>
            <a:off x="8654787" y="1055416"/>
            <a:ext cx="3048921" cy="468000"/>
          </a:xfrm>
          <a:prstGeom prst="rect">
            <a:avLst/>
          </a:prstGeom>
          <a:solidFill>
            <a:srgbClr val="CCCCCC"/>
          </a:solidFill>
          <a:ln>
            <a:noFill/>
          </a:ln>
        </p:spPr>
        <p:txBody>
          <a:bodyPr spcFirstLastPara="1" wrap="square" lIns="91425" tIns="45700" rIns="91425" bIns="45700" anchor="ctr" anchorCtr="0">
            <a:noAutofit/>
          </a:bodyPr>
          <a:lstStyle/>
          <a:p>
            <a:pPr marL="0" marR="0" lvl="0" indent="0" algn="ctr" rtl="0">
              <a:lnSpc>
                <a:spcPct val="120000"/>
              </a:lnSpc>
              <a:spcBef>
                <a:spcPts val="0"/>
              </a:spcBef>
              <a:spcAft>
                <a:spcPts val="0"/>
              </a:spcAft>
              <a:buClr>
                <a:schemeClr val="lt1"/>
              </a:buClr>
              <a:buSzPts val="1400"/>
              <a:buFont typeface="Meiryo"/>
              <a:buNone/>
            </a:pPr>
            <a:r>
              <a:rPr lang="ja-JP" sz="1400" b="1">
                <a:solidFill>
                  <a:schemeClr val="lt1"/>
                </a:solidFill>
                <a:latin typeface="Meiryo"/>
                <a:ea typeface="Meiryo"/>
                <a:cs typeface="Meiryo"/>
                <a:sym typeface="Meiryo"/>
              </a:rPr>
              <a:t>サストモ </a:t>
            </a:r>
            <a:r>
              <a:rPr lang="ja-JP" sz="1400" b="1" u="none" strike="noStrike" cap="none">
                <a:solidFill>
                  <a:schemeClr val="lt1"/>
                </a:solidFill>
                <a:latin typeface="Meiryo"/>
                <a:ea typeface="Meiryo"/>
                <a:cs typeface="Meiryo"/>
                <a:sym typeface="Meiryo"/>
              </a:rPr>
              <a:t>外コンテンツ</a:t>
            </a:r>
            <a:endParaRPr sz="1400" b="1" u="none" strike="noStrike" cap="none">
              <a:solidFill>
                <a:schemeClr val="lt1"/>
              </a:solidFill>
              <a:latin typeface="Meiryo"/>
              <a:ea typeface="Meiryo"/>
              <a:cs typeface="Meiryo"/>
              <a:sym typeface="Meiryo"/>
            </a:endParaRPr>
          </a:p>
        </p:txBody>
      </p:sp>
      <p:sp>
        <p:nvSpPr>
          <p:cNvPr id="13" name="Google Shape;196;p5">
            <a:extLst>
              <a:ext uri="{FF2B5EF4-FFF2-40B4-BE49-F238E27FC236}">
                <a16:creationId xmlns:a16="http://schemas.microsoft.com/office/drawing/2014/main" id="{AD45A4C1-CBB9-DEAD-AE65-DD3A42A694B3}"/>
              </a:ext>
            </a:extLst>
          </p:cNvPr>
          <p:cNvSpPr/>
          <p:nvPr/>
        </p:nvSpPr>
        <p:spPr>
          <a:xfrm>
            <a:off x="7155447" y="1869945"/>
            <a:ext cx="1415767" cy="1945680"/>
          </a:xfrm>
          <a:prstGeom prst="roundRect">
            <a:avLst>
              <a:gd name="adj" fmla="val 4796"/>
            </a:avLst>
          </a:prstGeom>
          <a:solidFill>
            <a:schemeClr val="lt1"/>
          </a:solidFill>
          <a:ln w="31750" cap="rnd" cmpd="sng">
            <a:solidFill>
              <a:srgbClr val="FF0033"/>
            </a:solidFill>
            <a:prstDash val="dot"/>
            <a:round/>
            <a:headEnd type="none" w="sm" len="sm"/>
            <a:tailEnd type="none" w="sm" len="sm"/>
          </a:ln>
        </p:spPr>
        <p:txBody>
          <a:bodyPr spcFirstLastPara="1" wrap="square" lIns="108000" tIns="108000" rIns="108000" bIns="108000" anchor="t" anchorCtr="0">
            <a:spAutoFit/>
          </a:bodyPr>
          <a:lstStyle/>
          <a:p>
            <a:pPr marL="0" marR="0" lvl="0" indent="0" algn="l" rtl="0">
              <a:lnSpc>
                <a:spcPct val="120000"/>
              </a:lnSpc>
              <a:spcBef>
                <a:spcPts val="0"/>
              </a:spcBef>
              <a:spcAft>
                <a:spcPts val="0"/>
              </a:spcAft>
              <a:buNone/>
            </a:pPr>
            <a:r>
              <a:rPr lang="ja-JP" sz="1000">
                <a:solidFill>
                  <a:schemeClr val="accent3"/>
                </a:solidFill>
                <a:latin typeface="Meiryo"/>
                <a:ea typeface="Meiryo"/>
                <a:cs typeface="Meiryo"/>
                <a:sym typeface="Meiryo"/>
              </a:rPr>
              <a:t>Yahoo! JAPAN トップページのサービス一覧に掲載されており、スマートフォン版/アプリ版では、ユーザー設定により、トップページ上部に標準表示することが可能</a:t>
            </a:r>
            <a:endParaRPr sz="1000">
              <a:solidFill>
                <a:schemeClr val="accent3"/>
              </a:solidFill>
              <a:latin typeface="Meiryo"/>
              <a:ea typeface="Meiryo"/>
              <a:cs typeface="Meiryo"/>
              <a:sym typeface="Meiryo"/>
            </a:endParaRPr>
          </a:p>
        </p:txBody>
      </p:sp>
      <p:cxnSp>
        <p:nvCxnSpPr>
          <p:cNvPr id="15" name="Google Shape;197;p5">
            <a:extLst>
              <a:ext uri="{FF2B5EF4-FFF2-40B4-BE49-F238E27FC236}">
                <a16:creationId xmlns:a16="http://schemas.microsoft.com/office/drawing/2014/main" id="{7C307CD2-D33F-4C0F-3B29-727586C90219}"/>
              </a:ext>
            </a:extLst>
          </p:cNvPr>
          <p:cNvCxnSpPr>
            <a:stCxn id="13" idx="0"/>
          </p:cNvCxnSpPr>
          <p:nvPr/>
        </p:nvCxnSpPr>
        <p:spPr>
          <a:xfrm rot="5400000" flipH="1">
            <a:off x="7222530" y="1229145"/>
            <a:ext cx="658200" cy="623400"/>
          </a:xfrm>
          <a:prstGeom prst="bentConnector2">
            <a:avLst/>
          </a:prstGeom>
          <a:noFill/>
          <a:ln w="31750" cap="rnd" cmpd="sng">
            <a:solidFill>
              <a:srgbClr val="FF0033"/>
            </a:solidFill>
            <a:prstDash val="dot"/>
            <a:round/>
            <a:headEnd type="none" w="sm" len="sm"/>
            <a:tailEnd type="triangle" w="med" len="med"/>
          </a:ln>
        </p:spPr>
      </p:cxnSp>
      <p:pic>
        <p:nvPicPr>
          <p:cNvPr id="16" name="Google Shape;198;p5">
            <a:extLst>
              <a:ext uri="{FF2B5EF4-FFF2-40B4-BE49-F238E27FC236}">
                <a16:creationId xmlns:a16="http://schemas.microsoft.com/office/drawing/2014/main" id="{810311FA-948C-E15D-EC40-F30A212C23EB}"/>
              </a:ext>
            </a:extLst>
          </p:cNvPr>
          <p:cNvPicPr preferRelativeResize="0"/>
          <p:nvPr/>
        </p:nvPicPr>
        <p:blipFill rotWithShape="1">
          <a:blip r:embed="rId3">
            <a:alphaModFix/>
          </a:blip>
          <a:srcRect/>
          <a:stretch/>
        </p:blipFill>
        <p:spPr>
          <a:xfrm>
            <a:off x="7791487" y="1223319"/>
            <a:ext cx="555377" cy="564263"/>
          </a:xfrm>
          <a:prstGeom prst="rect">
            <a:avLst/>
          </a:prstGeom>
          <a:noFill/>
          <a:ln>
            <a:noFill/>
          </a:ln>
        </p:spPr>
      </p:pic>
      <p:sp>
        <p:nvSpPr>
          <p:cNvPr id="17" name="Google Shape;199;p5">
            <a:extLst>
              <a:ext uri="{FF2B5EF4-FFF2-40B4-BE49-F238E27FC236}">
                <a16:creationId xmlns:a16="http://schemas.microsoft.com/office/drawing/2014/main" id="{31D0699D-D1CD-357C-839E-5D55C52C40CC}"/>
              </a:ext>
            </a:extLst>
          </p:cNvPr>
          <p:cNvSpPr txBox="1"/>
          <p:nvPr/>
        </p:nvSpPr>
        <p:spPr>
          <a:xfrm>
            <a:off x="9479433" y="4054904"/>
            <a:ext cx="1692593" cy="379719"/>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ja-JP" sz="1050">
                <a:solidFill>
                  <a:schemeClr val="dk1"/>
                </a:solidFill>
                <a:latin typeface="Calibri"/>
                <a:ea typeface="Calibri"/>
                <a:cs typeface="Calibri"/>
                <a:sym typeface="Calibri"/>
              </a:rPr>
              <a:t>サストモの記事をYahoo!ニュースに掲載</a:t>
            </a:r>
            <a:endParaRPr/>
          </a:p>
        </p:txBody>
      </p:sp>
      <p:sp>
        <p:nvSpPr>
          <p:cNvPr id="18" name="Google Shape;200;p5">
            <a:extLst>
              <a:ext uri="{FF2B5EF4-FFF2-40B4-BE49-F238E27FC236}">
                <a16:creationId xmlns:a16="http://schemas.microsoft.com/office/drawing/2014/main" id="{A1580A45-69E3-AB97-D0C7-56609D75FDB1}"/>
              </a:ext>
            </a:extLst>
          </p:cNvPr>
          <p:cNvSpPr/>
          <p:nvPr/>
        </p:nvSpPr>
        <p:spPr>
          <a:xfrm>
            <a:off x="9511155" y="3605411"/>
            <a:ext cx="1569104" cy="288000"/>
          </a:xfrm>
          <a:prstGeom prst="roundRect">
            <a:avLst>
              <a:gd name="adj" fmla="val 50000"/>
            </a:avLst>
          </a:prstGeom>
          <a:solidFill>
            <a:schemeClr val="lt1"/>
          </a:solidFill>
          <a:ln w="9525" cap="flat" cmpd="sng">
            <a:solidFill>
              <a:schemeClr val="dk1"/>
            </a:solidFill>
            <a:prstDash val="solid"/>
            <a:round/>
            <a:headEnd type="none" w="sm" len="sm"/>
            <a:tailEnd type="none" w="sm" len="sm"/>
          </a:ln>
        </p:spPr>
        <p:txBody>
          <a:bodyPr spcFirstLastPara="1" wrap="square" lIns="0" tIns="36000" rIns="0" bIns="0" anchor="ctr" anchorCtr="0">
            <a:noAutofit/>
          </a:bodyPr>
          <a:lstStyle/>
          <a:p>
            <a:pPr marL="0" marR="0" lvl="0" indent="0" algn="ctr" rtl="0">
              <a:lnSpc>
                <a:spcPct val="100000"/>
              </a:lnSpc>
              <a:spcBef>
                <a:spcPts val="0"/>
              </a:spcBef>
              <a:spcAft>
                <a:spcPts val="0"/>
              </a:spcAft>
              <a:buClr>
                <a:schemeClr val="dk1"/>
              </a:buClr>
              <a:buSzPts val="1100"/>
              <a:buFont typeface="Meiryo"/>
              <a:buNone/>
            </a:pPr>
            <a:r>
              <a:rPr lang="ja-JP" sz="1100" b="1" i="0" u="none" strike="noStrike" cap="none">
                <a:solidFill>
                  <a:schemeClr val="dk1"/>
                </a:solidFill>
                <a:latin typeface="Meiryo"/>
                <a:ea typeface="Meiryo"/>
                <a:cs typeface="Meiryo"/>
                <a:sym typeface="Meiryo"/>
              </a:rPr>
              <a:t>Yahoo!ニュース</a:t>
            </a:r>
            <a:endParaRPr sz="1100" b="1" i="0" u="none" strike="noStrike" cap="none">
              <a:solidFill>
                <a:schemeClr val="dk1"/>
              </a:solidFill>
              <a:latin typeface="Meiryo"/>
              <a:ea typeface="Meiryo"/>
              <a:cs typeface="Meiryo"/>
              <a:sym typeface="Meiryo"/>
            </a:endParaRPr>
          </a:p>
        </p:txBody>
      </p:sp>
      <p:grpSp>
        <p:nvGrpSpPr>
          <p:cNvPr id="19" name="Google Shape;201;p5">
            <a:extLst>
              <a:ext uri="{FF2B5EF4-FFF2-40B4-BE49-F238E27FC236}">
                <a16:creationId xmlns:a16="http://schemas.microsoft.com/office/drawing/2014/main" id="{1EC33C31-9AD7-2432-2E12-7AE2A6F2FA88}"/>
              </a:ext>
            </a:extLst>
          </p:cNvPr>
          <p:cNvGrpSpPr/>
          <p:nvPr/>
        </p:nvGrpSpPr>
        <p:grpSpPr>
          <a:xfrm>
            <a:off x="9460822" y="1760205"/>
            <a:ext cx="1589336" cy="1668795"/>
            <a:chOff x="8407545" y="5013176"/>
            <a:chExt cx="1383898" cy="1552291"/>
          </a:xfrm>
        </p:grpSpPr>
        <p:pic>
          <p:nvPicPr>
            <p:cNvPr id="20" name="Google Shape;202;p5">
              <a:extLst>
                <a:ext uri="{FF2B5EF4-FFF2-40B4-BE49-F238E27FC236}">
                  <a16:creationId xmlns:a16="http://schemas.microsoft.com/office/drawing/2014/main" id="{EFA146F1-D310-5CEE-05FB-B6BC8757E2DA}"/>
                </a:ext>
              </a:extLst>
            </p:cNvPr>
            <p:cNvPicPr preferRelativeResize="0"/>
            <p:nvPr/>
          </p:nvPicPr>
          <p:blipFill rotWithShape="1">
            <a:blip r:embed="rId4">
              <a:alphaModFix/>
            </a:blip>
            <a:srcRect/>
            <a:stretch/>
          </p:blipFill>
          <p:spPr>
            <a:xfrm>
              <a:off x="8407545" y="5024445"/>
              <a:ext cx="1383898" cy="1541022"/>
            </a:xfrm>
            <a:prstGeom prst="rect">
              <a:avLst/>
            </a:prstGeom>
            <a:noFill/>
            <a:ln>
              <a:noFill/>
            </a:ln>
          </p:spPr>
        </p:pic>
        <p:sp>
          <p:nvSpPr>
            <p:cNvPr id="21" name="Google Shape;203;p5">
              <a:extLst>
                <a:ext uri="{FF2B5EF4-FFF2-40B4-BE49-F238E27FC236}">
                  <a16:creationId xmlns:a16="http://schemas.microsoft.com/office/drawing/2014/main" id="{73B342F8-0D2C-5014-0DE2-CD93118D38BC}"/>
                </a:ext>
              </a:extLst>
            </p:cNvPr>
            <p:cNvSpPr/>
            <p:nvPr/>
          </p:nvSpPr>
          <p:spPr>
            <a:xfrm>
              <a:off x="8976320" y="5013176"/>
              <a:ext cx="680355" cy="153882"/>
            </a:xfrm>
            <a:prstGeom prst="rect">
              <a:avLst/>
            </a:prstGeom>
            <a:solidFill>
              <a:schemeClr val="lt1"/>
            </a:solidFill>
            <a:ln>
              <a:noFill/>
            </a:ln>
            <a:effectLst>
              <a:outerShdw blurRad="38100" dist="25400" dir="2700000" algn="tl" rotWithShape="0">
                <a:srgbClr val="000000">
                  <a:alpha val="2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grpSp>
      <p:grpSp>
        <p:nvGrpSpPr>
          <p:cNvPr id="22" name="Google Shape;204;p5">
            <a:extLst>
              <a:ext uri="{FF2B5EF4-FFF2-40B4-BE49-F238E27FC236}">
                <a16:creationId xmlns:a16="http://schemas.microsoft.com/office/drawing/2014/main" id="{F69029AE-F09D-8376-F3A7-A5EEE4D4EE5F}"/>
              </a:ext>
            </a:extLst>
          </p:cNvPr>
          <p:cNvGrpSpPr/>
          <p:nvPr/>
        </p:nvGrpSpPr>
        <p:grpSpPr>
          <a:xfrm>
            <a:off x="1272258" y="4166859"/>
            <a:ext cx="2125272" cy="2052152"/>
            <a:chOff x="745632" y="4405710"/>
            <a:chExt cx="2125272" cy="2052152"/>
          </a:xfrm>
        </p:grpSpPr>
        <p:pic>
          <p:nvPicPr>
            <p:cNvPr id="23" name="Google Shape;205;p5">
              <a:extLst>
                <a:ext uri="{FF2B5EF4-FFF2-40B4-BE49-F238E27FC236}">
                  <a16:creationId xmlns:a16="http://schemas.microsoft.com/office/drawing/2014/main" id="{2E6EFA70-A8ED-0567-4002-7E3DF36545F9}"/>
                </a:ext>
              </a:extLst>
            </p:cNvPr>
            <p:cNvPicPr preferRelativeResize="0"/>
            <p:nvPr/>
          </p:nvPicPr>
          <p:blipFill rotWithShape="1">
            <a:blip r:embed="rId5">
              <a:alphaModFix/>
            </a:blip>
            <a:srcRect/>
            <a:stretch/>
          </p:blipFill>
          <p:spPr>
            <a:xfrm>
              <a:off x="745632" y="4405710"/>
              <a:ext cx="2107302" cy="999825"/>
            </a:xfrm>
            <a:prstGeom prst="rect">
              <a:avLst/>
            </a:prstGeom>
            <a:noFill/>
            <a:ln w="9525" cap="flat" cmpd="sng">
              <a:solidFill>
                <a:srgbClr val="D8D8D8"/>
              </a:solidFill>
              <a:prstDash val="solid"/>
              <a:round/>
              <a:headEnd type="none" w="sm" len="sm"/>
              <a:tailEnd type="none" w="sm" len="sm"/>
            </a:ln>
          </p:spPr>
        </p:pic>
        <p:pic>
          <p:nvPicPr>
            <p:cNvPr id="24" name="Google Shape;206;p5">
              <a:extLst>
                <a:ext uri="{FF2B5EF4-FFF2-40B4-BE49-F238E27FC236}">
                  <a16:creationId xmlns:a16="http://schemas.microsoft.com/office/drawing/2014/main" id="{192E0C4C-3EA1-3007-9CFA-B39B54FB9885}"/>
                </a:ext>
              </a:extLst>
            </p:cNvPr>
            <p:cNvPicPr preferRelativeResize="0"/>
            <p:nvPr/>
          </p:nvPicPr>
          <p:blipFill rotWithShape="1">
            <a:blip r:embed="rId6">
              <a:alphaModFix/>
            </a:blip>
            <a:srcRect/>
            <a:stretch/>
          </p:blipFill>
          <p:spPr>
            <a:xfrm>
              <a:off x="763602" y="5461711"/>
              <a:ext cx="2107302" cy="996151"/>
            </a:xfrm>
            <a:prstGeom prst="rect">
              <a:avLst/>
            </a:prstGeom>
            <a:noFill/>
            <a:ln w="9525" cap="flat" cmpd="sng">
              <a:solidFill>
                <a:srgbClr val="D8D8D8"/>
              </a:solidFill>
              <a:prstDash val="solid"/>
              <a:round/>
              <a:headEnd type="none" w="sm" len="sm"/>
              <a:tailEnd type="none" w="sm" len="sm"/>
            </a:ln>
          </p:spPr>
        </p:pic>
      </p:grpSp>
      <p:sp>
        <p:nvSpPr>
          <p:cNvPr id="25" name="Google Shape;207;p5">
            <a:extLst>
              <a:ext uri="{FF2B5EF4-FFF2-40B4-BE49-F238E27FC236}">
                <a16:creationId xmlns:a16="http://schemas.microsoft.com/office/drawing/2014/main" id="{7EC5FB29-80B9-22C5-2006-212FF6650048}"/>
              </a:ext>
            </a:extLst>
          </p:cNvPr>
          <p:cNvSpPr/>
          <p:nvPr/>
        </p:nvSpPr>
        <p:spPr>
          <a:xfrm>
            <a:off x="3613251" y="4117710"/>
            <a:ext cx="2659597" cy="288000"/>
          </a:xfrm>
          <a:prstGeom prst="roundRect">
            <a:avLst>
              <a:gd name="adj" fmla="val 50000"/>
            </a:avLst>
          </a:prstGeom>
          <a:solidFill>
            <a:schemeClr val="lt1"/>
          </a:solidFill>
          <a:ln w="9525" cap="flat" cmpd="sng">
            <a:solidFill>
              <a:schemeClr val="accent1"/>
            </a:solidFill>
            <a:prstDash val="solid"/>
            <a:round/>
            <a:headEnd type="none" w="sm" len="sm"/>
            <a:tailEnd type="none" w="sm" len="sm"/>
          </a:ln>
        </p:spPr>
        <p:txBody>
          <a:bodyPr spcFirstLastPara="1" wrap="square" lIns="0" tIns="36000" rIns="0" bIns="0" anchor="ctr" anchorCtr="0">
            <a:noAutofit/>
          </a:bodyPr>
          <a:lstStyle/>
          <a:p>
            <a:pPr marL="0" marR="0" lvl="0" indent="0" algn="ctr" rtl="0">
              <a:spcBef>
                <a:spcPts val="0"/>
              </a:spcBef>
              <a:spcAft>
                <a:spcPts val="0"/>
              </a:spcAft>
              <a:buNone/>
            </a:pPr>
            <a:r>
              <a:rPr lang="ja-JP" sz="1100" b="1">
                <a:solidFill>
                  <a:schemeClr val="accent1"/>
                </a:solidFill>
                <a:latin typeface="Meiryo"/>
                <a:ea typeface="Meiryo"/>
                <a:cs typeface="Meiryo"/>
                <a:sym typeface="Meiryo"/>
              </a:rPr>
              <a:t>コンテンツパートナー</a:t>
            </a:r>
            <a:endParaRPr sz="1100" b="1">
              <a:solidFill>
                <a:schemeClr val="accent1"/>
              </a:solidFill>
              <a:latin typeface="Meiryo"/>
              <a:ea typeface="Meiryo"/>
              <a:cs typeface="Meiryo"/>
              <a:sym typeface="Meiryo"/>
            </a:endParaRPr>
          </a:p>
        </p:txBody>
      </p:sp>
      <p:sp>
        <p:nvSpPr>
          <p:cNvPr id="26" name="Google Shape;208;p5">
            <a:extLst>
              <a:ext uri="{FF2B5EF4-FFF2-40B4-BE49-F238E27FC236}">
                <a16:creationId xmlns:a16="http://schemas.microsoft.com/office/drawing/2014/main" id="{38B5FCA0-80F6-EC88-02EB-04512E0B61F2}"/>
              </a:ext>
            </a:extLst>
          </p:cNvPr>
          <p:cNvSpPr txBox="1"/>
          <p:nvPr/>
        </p:nvSpPr>
        <p:spPr>
          <a:xfrm>
            <a:off x="3782092" y="4463082"/>
            <a:ext cx="2448000" cy="573619"/>
          </a:xfrm>
          <a:prstGeom prst="rect">
            <a:avLst/>
          </a:prstGeom>
          <a:noFill/>
          <a:ln>
            <a:noFill/>
          </a:ln>
        </p:spPr>
        <p:txBody>
          <a:bodyPr spcFirstLastPara="1" wrap="square" lIns="0" tIns="0" rIns="0" bIns="0" anchor="t" anchorCtr="0">
            <a:spAutoFit/>
          </a:bodyPr>
          <a:lstStyle/>
          <a:p>
            <a:pPr marL="0" marR="0" lvl="0" indent="0" algn="l" rtl="0">
              <a:lnSpc>
                <a:spcPct val="120000"/>
              </a:lnSpc>
              <a:spcBef>
                <a:spcPts val="0"/>
              </a:spcBef>
              <a:spcAft>
                <a:spcPts val="0"/>
              </a:spcAft>
              <a:buNone/>
            </a:pPr>
            <a:r>
              <a:rPr lang="ja-JP" sz="1050">
                <a:solidFill>
                  <a:schemeClr val="accent1"/>
                </a:solidFill>
                <a:latin typeface="Meiryo"/>
                <a:ea typeface="Meiryo"/>
                <a:cs typeface="Meiryo"/>
                <a:sym typeface="Meiryo"/>
              </a:rPr>
              <a:t>IDEAS FOR GOOD、elove by ZOZOなど厳選されたコンテンツパートナーの記事を月10本程度掲載</a:t>
            </a:r>
            <a:endParaRPr sz="1050">
              <a:solidFill>
                <a:schemeClr val="accent1"/>
              </a:solidFill>
              <a:latin typeface="Meiryo"/>
              <a:ea typeface="Meiryo"/>
              <a:cs typeface="Meiryo"/>
              <a:sym typeface="Meiryo"/>
            </a:endParaRPr>
          </a:p>
        </p:txBody>
      </p:sp>
      <p:pic>
        <p:nvPicPr>
          <p:cNvPr id="27" name="Google Shape;209;p5">
            <a:extLst>
              <a:ext uri="{FF2B5EF4-FFF2-40B4-BE49-F238E27FC236}">
                <a16:creationId xmlns:a16="http://schemas.microsoft.com/office/drawing/2014/main" id="{63011D8D-64F5-C0DB-72C5-3779642DA105}"/>
              </a:ext>
            </a:extLst>
          </p:cNvPr>
          <p:cNvPicPr preferRelativeResize="0"/>
          <p:nvPr/>
        </p:nvPicPr>
        <p:blipFill rotWithShape="1">
          <a:blip r:embed="rId7">
            <a:alphaModFix/>
          </a:blip>
          <a:srcRect b="24722"/>
          <a:stretch/>
        </p:blipFill>
        <p:spPr>
          <a:xfrm>
            <a:off x="1276600" y="1757417"/>
            <a:ext cx="2119278" cy="2360294"/>
          </a:xfrm>
          <a:prstGeom prst="rect">
            <a:avLst/>
          </a:prstGeom>
          <a:noFill/>
          <a:ln>
            <a:noFill/>
          </a:ln>
        </p:spPr>
      </p:pic>
    </p:spTree>
    <p:extLst>
      <p:ext uri="{BB962C8B-B14F-4D97-AF65-F5344CB8AC3E}">
        <p14:creationId xmlns:p14="http://schemas.microsoft.com/office/powerpoint/2010/main" val="25578786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848C79-337E-BBBD-0CF0-41A94554C7AE}"/>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0980AFCB-4638-1569-8342-F4B1F062B991}"/>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CF6463B7-8815-65C0-F4BA-CA755F556CC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F1713A00-FA60-19B4-5B33-554E9636F8DA}"/>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a:solidFill>
                  <a:srgbClr val="000048"/>
                </a:solidFill>
              </a:rPr>
              <a:t>記事への誘導動線</a:t>
            </a:r>
            <a:endParaRPr lang="en-US" altLang="ja-JP" dirty="0">
              <a:solidFill>
                <a:srgbClr val="000048"/>
              </a:solidFill>
            </a:endParaRPr>
          </a:p>
        </p:txBody>
      </p:sp>
      <p:sp>
        <p:nvSpPr>
          <p:cNvPr id="2" name="Google Shape;249;p6">
            <a:extLst>
              <a:ext uri="{FF2B5EF4-FFF2-40B4-BE49-F238E27FC236}">
                <a16:creationId xmlns:a16="http://schemas.microsoft.com/office/drawing/2014/main" id="{01EE6B73-2C6D-8641-6D6F-5735DE8906FF}"/>
              </a:ext>
            </a:extLst>
          </p:cNvPr>
          <p:cNvSpPr txBox="1"/>
          <p:nvPr/>
        </p:nvSpPr>
        <p:spPr>
          <a:xfrm>
            <a:off x="690541" y="963754"/>
            <a:ext cx="11046466" cy="406265"/>
          </a:xfrm>
          <a:prstGeom prst="rect">
            <a:avLst/>
          </a:prstGeom>
          <a:noFill/>
          <a:ln>
            <a:noFill/>
          </a:ln>
        </p:spPr>
        <p:txBody>
          <a:bodyPr spcFirstLastPara="1" wrap="square" lIns="0" tIns="0" rIns="0" bIns="0" anchor="t" anchorCtr="0">
            <a:spAutoFit/>
          </a:bodyPr>
          <a:lstStyle/>
          <a:p>
            <a:pPr marL="0" marR="0" lvl="0" indent="0" algn="ctr" rtl="0">
              <a:lnSpc>
                <a:spcPct val="110000"/>
              </a:lnSpc>
              <a:spcBef>
                <a:spcPts val="0"/>
              </a:spcBef>
              <a:spcAft>
                <a:spcPts val="0"/>
              </a:spcAft>
              <a:buClr>
                <a:schemeClr val="dk1"/>
              </a:buClr>
              <a:buSzPts val="2400"/>
              <a:buFont typeface="Arial"/>
              <a:buNone/>
            </a:pPr>
            <a:r>
              <a:rPr lang="ja-JP" sz="2400" b="1">
                <a:solidFill>
                  <a:schemeClr val="dk1"/>
                </a:solidFill>
                <a:latin typeface="Meiryo"/>
                <a:ea typeface="Meiryo"/>
                <a:cs typeface="Meiryo"/>
                <a:sym typeface="Meiryo"/>
              </a:rPr>
              <a:t>Yahoo! JAPAN内に加え、LINE公式アカウント サストモからの誘導も追加</a:t>
            </a:r>
            <a:endParaRPr sz="2400" b="1" dirty="0">
              <a:solidFill>
                <a:schemeClr val="dk1"/>
              </a:solidFill>
              <a:latin typeface="Meiryo"/>
              <a:ea typeface="Meiryo"/>
              <a:cs typeface="Meiryo"/>
              <a:sym typeface="Meiryo"/>
            </a:endParaRPr>
          </a:p>
        </p:txBody>
      </p:sp>
      <p:pic>
        <p:nvPicPr>
          <p:cNvPr id="3" name="Google Shape;215;p6">
            <a:extLst>
              <a:ext uri="{FF2B5EF4-FFF2-40B4-BE49-F238E27FC236}">
                <a16:creationId xmlns:a16="http://schemas.microsoft.com/office/drawing/2014/main" id="{E9564359-2111-C94F-935E-392FFB35D233}"/>
              </a:ext>
            </a:extLst>
          </p:cNvPr>
          <p:cNvPicPr preferRelativeResize="0"/>
          <p:nvPr/>
        </p:nvPicPr>
        <p:blipFill rotWithShape="1">
          <a:blip r:embed="rId3">
            <a:alphaModFix/>
          </a:blip>
          <a:srcRect/>
          <a:stretch/>
        </p:blipFill>
        <p:spPr>
          <a:xfrm>
            <a:off x="9839549" y="2245276"/>
            <a:ext cx="1576605" cy="1567507"/>
          </a:xfrm>
          <a:prstGeom prst="rect">
            <a:avLst/>
          </a:prstGeom>
          <a:noFill/>
          <a:ln>
            <a:noFill/>
          </a:ln>
        </p:spPr>
      </p:pic>
      <p:pic>
        <p:nvPicPr>
          <p:cNvPr id="4" name="Google Shape;216;p6">
            <a:extLst>
              <a:ext uri="{FF2B5EF4-FFF2-40B4-BE49-F238E27FC236}">
                <a16:creationId xmlns:a16="http://schemas.microsoft.com/office/drawing/2014/main" id="{0BC304E6-D193-BE8A-C4DB-C60F23E66B0A}"/>
              </a:ext>
            </a:extLst>
          </p:cNvPr>
          <p:cNvPicPr preferRelativeResize="0"/>
          <p:nvPr/>
        </p:nvPicPr>
        <p:blipFill rotWithShape="1">
          <a:blip r:embed="rId4">
            <a:alphaModFix/>
          </a:blip>
          <a:srcRect/>
          <a:stretch/>
        </p:blipFill>
        <p:spPr>
          <a:xfrm>
            <a:off x="9830031" y="3325753"/>
            <a:ext cx="1576605" cy="569984"/>
          </a:xfrm>
          <a:prstGeom prst="rect">
            <a:avLst/>
          </a:prstGeom>
          <a:noFill/>
          <a:ln>
            <a:noFill/>
          </a:ln>
        </p:spPr>
      </p:pic>
      <p:sp>
        <p:nvSpPr>
          <p:cNvPr id="5" name="Google Shape;217;p6">
            <a:extLst>
              <a:ext uri="{FF2B5EF4-FFF2-40B4-BE49-F238E27FC236}">
                <a16:creationId xmlns:a16="http://schemas.microsoft.com/office/drawing/2014/main" id="{9B364BC5-AA3B-65CB-60A5-9211C14409C8}"/>
              </a:ext>
            </a:extLst>
          </p:cNvPr>
          <p:cNvSpPr/>
          <p:nvPr/>
        </p:nvSpPr>
        <p:spPr>
          <a:xfrm>
            <a:off x="6304077" y="1674247"/>
            <a:ext cx="2570313" cy="3458102"/>
          </a:xfrm>
          <a:prstGeom prst="rect">
            <a:avLst/>
          </a:prstGeom>
          <a:solidFill>
            <a:srgbClr val="FFF8E4"/>
          </a:solidFill>
          <a:ln>
            <a:noFill/>
          </a:ln>
          <a:effectLst>
            <a:outerShdw blurRad="38100" dist="25400" dir="2700000" algn="tl" rotWithShape="0">
              <a:schemeClr val="accent4">
                <a:alpha val="40000"/>
              </a:scheme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8" name="Google Shape;218;p6">
            <a:extLst>
              <a:ext uri="{FF2B5EF4-FFF2-40B4-BE49-F238E27FC236}">
                <a16:creationId xmlns:a16="http://schemas.microsoft.com/office/drawing/2014/main" id="{D66B6303-8A33-C960-F512-E03E607D8397}"/>
              </a:ext>
            </a:extLst>
          </p:cNvPr>
          <p:cNvSpPr/>
          <p:nvPr/>
        </p:nvSpPr>
        <p:spPr>
          <a:xfrm>
            <a:off x="3415104" y="1674247"/>
            <a:ext cx="2570313" cy="3458102"/>
          </a:xfrm>
          <a:prstGeom prst="rect">
            <a:avLst/>
          </a:prstGeom>
          <a:solidFill>
            <a:srgbClr val="FCEDED"/>
          </a:solidFill>
          <a:ln>
            <a:noFill/>
          </a:ln>
          <a:effectLst>
            <a:outerShdw blurRad="38100" dist="25400" dir="2700000" algn="tl" rotWithShape="0">
              <a:srgbClr val="FF0033">
                <a:alpha val="2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9" name="Google Shape;219;p6">
            <a:extLst>
              <a:ext uri="{FF2B5EF4-FFF2-40B4-BE49-F238E27FC236}">
                <a16:creationId xmlns:a16="http://schemas.microsoft.com/office/drawing/2014/main" id="{0A9611A8-7012-53C0-7351-2EE6224D17E8}"/>
              </a:ext>
            </a:extLst>
          </p:cNvPr>
          <p:cNvSpPr/>
          <p:nvPr/>
        </p:nvSpPr>
        <p:spPr>
          <a:xfrm>
            <a:off x="528851" y="1674247"/>
            <a:ext cx="2570313" cy="396000"/>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20000"/>
              </a:lnSpc>
              <a:spcBef>
                <a:spcPts val="0"/>
              </a:spcBef>
              <a:spcAft>
                <a:spcPts val="0"/>
              </a:spcAft>
              <a:buClr>
                <a:schemeClr val="dk1"/>
              </a:buClr>
              <a:buSzPts val="1400"/>
              <a:buFont typeface="Meiryo"/>
              <a:buNone/>
            </a:pPr>
            <a:r>
              <a:rPr lang="ja-JP" sz="1400" b="1" u="none" strike="noStrike" cap="none">
                <a:solidFill>
                  <a:schemeClr val="dk1"/>
                </a:solidFill>
                <a:latin typeface="Meiryo"/>
                <a:ea typeface="Meiryo"/>
                <a:cs typeface="Meiryo"/>
                <a:sym typeface="Meiryo"/>
              </a:rPr>
              <a:t>Yahoo! JAPANトップ</a:t>
            </a:r>
            <a:endParaRPr/>
          </a:p>
        </p:txBody>
      </p:sp>
      <p:pic>
        <p:nvPicPr>
          <p:cNvPr id="10" name="Google Shape;220;p6">
            <a:extLst>
              <a:ext uri="{FF2B5EF4-FFF2-40B4-BE49-F238E27FC236}">
                <a16:creationId xmlns:a16="http://schemas.microsoft.com/office/drawing/2014/main" id="{EED116DA-1894-912A-456D-608B86A6546E}"/>
              </a:ext>
            </a:extLst>
          </p:cNvPr>
          <p:cNvPicPr preferRelativeResize="0"/>
          <p:nvPr/>
        </p:nvPicPr>
        <p:blipFill rotWithShape="1">
          <a:blip r:embed="rId5">
            <a:alphaModFix/>
          </a:blip>
          <a:srcRect t="-1" b="-36"/>
          <a:stretch/>
        </p:blipFill>
        <p:spPr>
          <a:xfrm>
            <a:off x="670115" y="2257287"/>
            <a:ext cx="2377580" cy="1914568"/>
          </a:xfrm>
          <a:prstGeom prst="rect">
            <a:avLst/>
          </a:prstGeom>
          <a:noFill/>
          <a:ln>
            <a:noFill/>
          </a:ln>
        </p:spPr>
      </p:pic>
      <p:pic>
        <p:nvPicPr>
          <p:cNvPr id="11" name="Google Shape;221;p6">
            <a:extLst>
              <a:ext uri="{FF2B5EF4-FFF2-40B4-BE49-F238E27FC236}">
                <a16:creationId xmlns:a16="http://schemas.microsoft.com/office/drawing/2014/main" id="{891B033D-A293-5AF2-5A64-FA2C56EDEF19}"/>
              </a:ext>
            </a:extLst>
          </p:cNvPr>
          <p:cNvPicPr preferRelativeResize="0"/>
          <p:nvPr/>
        </p:nvPicPr>
        <p:blipFill rotWithShape="1">
          <a:blip r:embed="rId6">
            <a:alphaModFix/>
          </a:blip>
          <a:srcRect/>
          <a:stretch/>
        </p:blipFill>
        <p:spPr>
          <a:xfrm>
            <a:off x="1056256" y="2376434"/>
            <a:ext cx="1514357" cy="561799"/>
          </a:xfrm>
          <a:prstGeom prst="rect">
            <a:avLst/>
          </a:prstGeom>
          <a:noFill/>
          <a:ln>
            <a:noFill/>
          </a:ln>
        </p:spPr>
      </p:pic>
      <p:pic>
        <p:nvPicPr>
          <p:cNvPr id="12" name="Google Shape;222;p6">
            <a:extLst>
              <a:ext uri="{FF2B5EF4-FFF2-40B4-BE49-F238E27FC236}">
                <a16:creationId xmlns:a16="http://schemas.microsoft.com/office/drawing/2014/main" id="{41E872A9-7BFB-1094-B1AA-DBA5F57C3724}"/>
              </a:ext>
            </a:extLst>
          </p:cNvPr>
          <p:cNvPicPr preferRelativeResize="0"/>
          <p:nvPr/>
        </p:nvPicPr>
        <p:blipFill rotWithShape="1">
          <a:blip r:embed="rId7">
            <a:alphaModFix/>
          </a:blip>
          <a:srcRect/>
          <a:stretch/>
        </p:blipFill>
        <p:spPr>
          <a:xfrm>
            <a:off x="1049945" y="2910343"/>
            <a:ext cx="1514356" cy="667992"/>
          </a:xfrm>
          <a:prstGeom prst="rect">
            <a:avLst/>
          </a:prstGeom>
          <a:noFill/>
          <a:ln>
            <a:noFill/>
          </a:ln>
        </p:spPr>
      </p:pic>
      <p:pic>
        <p:nvPicPr>
          <p:cNvPr id="13" name="Google Shape;223;p6">
            <a:extLst>
              <a:ext uri="{FF2B5EF4-FFF2-40B4-BE49-F238E27FC236}">
                <a16:creationId xmlns:a16="http://schemas.microsoft.com/office/drawing/2014/main" id="{47635360-EA72-F58A-1AA6-8BEBE5B4D5BB}"/>
              </a:ext>
            </a:extLst>
          </p:cNvPr>
          <p:cNvPicPr preferRelativeResize="0"/>
          <p:nvPr/>
        </p:nvPicPr>
        <p:blipFill rotWithShape="1">
          <a:blip r:embed="rId8">
            <a:alphaModFix/>
          </a:blip>
          <a:srcRect/>
          <a:stretch/>
        </p:blipFill>
        <p:spPr>
          <a:xfrm>
            <a:off x="946148" y="2845397"/>
            <a:ext cx="1702980" cy="154816"/>
          </a:xfrm>
          <a:prstGeom prst="rect">
            <a:avLst/>
          </a:prstGeom>
          <a:noFill/>
          <a:ln>
            <a:noFill/>
          </a:ln>
        </p:spPr>
      </p:pic>
      <p:pic>
        <p:nvPicPr>
          <p:cNvPr id="15" name="Google Shape;224;p6">
            <a:extLst>
              <a:ext uri="{FF2B5EF4-FFF2-40B4-BE49-F238E27FC236}">
                <a16:creationId xmlns:a16="http://schemas.microsoft.com/office/drawing/2014/main" id="{9B016F16-6234-ED12-ABCA-A69DDA83C8AD}"/>
              </a:ext>
            </a:extLst>
          </p:cNvPr>
          <p:cNvPicPr preferRelativeResize="0"/>
          <p:nvPr/>
        </p:nvPicPr>
        <p:blipFill rotWithShape="1">
          <a:blip r:embed="rId9">
            <a:alphaModFix/>
          </a:blip>
          <a:srcRect/>
          <a:stretch/>
        </p:blipFill>
        <p:spPr>
          <a:xfrm>
            <a:off x="766540" y="4389099"/>
            <a:ext cx="1201957" cy="1757870"/>
          </a:xfrm>
          <a:prstGeom prst="rect">
            <a:avLst/>
          </a:prstGeom>
          <a:noFill/>
          <a:ln w="9525" cap="flat" cmpd="sng">
            <a:solidFill>
              <a:srgbClr val="F2F2F2"/>
            </a:solidFill>
            <a:prstDash val="solid"/>
            <a:round/>
            <a:headEnd type="none" w="sm" len="sm"/>
            <a:tailEnd type="none" w="sm" len="sm"/>
          </a:ln>
        </p:spPr>
      </p:pic>
      <p:sp>
        <p:nvSpPr>
          <p:cNvPr id="16" name="Google Shape;225;p6">
            <a:extLst>
              <a:ext uri="{FF2B5EF4-FFF2-40B4-BE49-F238E27FC236}">
                <a16:creationId xmlns:a16="http://schemas.microsoft.com/office/drawing/2014/main" id="{13231555-F52D-A725-19EC-47B09C2A761E}"/>
              </a:ext>
            </a:extLst>
          </p:cNvPr>
          <p:cNvSpPr/>
          <p:nvPr/>
        </p:nvSpPr>
        <p:spPr>
          <a:xfrm>
            <a:off x="766540" y="4707749"/>
            <a:ext cx="224015" cy="215970"/>
          </a:xfrm>
          <a:prstGeom prst="rect">
            <a:avLst/>
          </a:prstGeom>
          <a:noFill/>
          <a:ln w="31750" cap="flat" cmpd="sng">
            <a:solidFill>
              <a:srgbClr val="FF00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Calibri"/>
              <a:ea typeface="Calibri"/>
              <a:cs typeface="Calibri"/>
              <a:sym typeface="Calibri"/>
            </a:endParaRPr>
          </a:p>
        </p:txBody>
      </p:sp>
      <p:pic>
        <p:nvPicPr>
          <p:cNvPr id="17" name="Google Shape;226;p6" descr="グラフィカル ユーザー インターフェイス が含まれている画像&#10;&#10;自動的に生成された説明">
            <a:extLst>
              <a:ext uri="{FF2B5EF4-FFF2-40B4-BE49-F238E27FC236}">
                <a16:creationId xmlns:a16="http://schemas.microsoft.com/office/drawing/2014/main" id="{6CCE87EC-A4F7-4DA4-0D35-5DA25EAA8F2C}"/>
              </a:ext>
            </a:extLst>
          </p:cNvPr>
          <p:cNvPicPr preferRelativeResize="0"/>
          <p:nvPr/>
        </p:nvPicPr>
        <p:blipFill rotWithShape="1">
          <a:blip r:embed="rId10">
            <a:alphaModFix/>
          </a:blip>
          <a:srcRect t="-2"/>
          <a:stretch/>
        </p:blipFill>
        <p:spPr>
          <a:xfrm>
            <a:off x="648788" y="4256589"/>
            <a:ext cx="1429355" cy="1890379"/>
          </a:xfrm>
          <a:prstGeom prst="rect">
            <a:avLst/>
          </a:prstGeom>
          <a:noFill/>
          <a:ln>
            <a:noFill/>
          </a:ln>
        </p:spPr>
      </p:pic>
      <p:sp>
        <p:nvSpPr>
          <p:cNvPr id="18" name="Google Shape;227;p6">
            <a:extLst>
              <a:ext uri="{FF2B5EF4-FFF2-40B4-BE49-F238E27FC236}">
                <a16:creationId xmlns:a16="http://schemas.microsoft.com/office/drawing/2014/main" id="{778F7EE1-20C6-9C39-A510-A17BA539BF2C}"/>
              </a:ext>
            </a:extLst>
          </p:cNvPr>
          <p:cNvSpPr/>
          <p:nvPr/>
        </p:nvSpPr>
        <p:spPr>
          <a:xfrm>
            <a:off x="530446" y="4201015"/>
            <a:ext cx="476247" cy="188084"/>
          </a:xfrm>
          <a:prstGeom prst="roundRect">
            <a:avLst>
              <a:gd name="adj" fmla="val 50000"/>
            </a:avLst>
          </a:prstGeom>
          <a:solidFill>
            <a:schemeClr val="lt1"/>
          </a:solidFill>
          <a:ln w="9525" cap="flat" cmpd="sng">
            <a:solidFill>
              <a:srgbClr val="FF0033"/>
            </a:solidFill>
            <a:prstDash val="solid"/>
            <a:round/>
            <a:headEnd type="none" w="sm" len="sm"/>
            <a:tailEnd type="none" w="sm" len="sm"/>
          </a:ln>
        </p:spPr>
        <p:txBody>
          <a:bodyPr spcFirstLastPara="1" wrap="square" lIns="0" tIns="36000" rIns="0" bIns="0" anchor="ctr" anchorCtr="0">
            <a:noAutofit/>
          </a:bodyPr>
          <a:lstStyle/>
          <a:p>
            <a:pPr marL="0" marR="0" lvl="0" indent="0" algn="ctr" rtl="0">
              <a:spcBef>
                <a:spcPts val="0"/>
              </a:spcBef>
              <a:spcAft>
                <a:spcPts val="0"/>
              </a:spcAft>
              <a:buNone/>
            </a:pPr>
            <a:r>
              <a:rPr lang="ja-JP" sz="900" b="1">
                <a:solidFill>
                  <a:srgbClr val="FF0033"/>
                </a:solidFill>
                <a:latin typeface="Meiryo"/>
                <a:ea typeface="Meiryo"/>
                <a:cs typeface="Meiryo"/>
                <a:sym typeface="Meiryo"/>
              </a:rPr>
              <a:t>SP</a:t>
            </a:r>
            <a:endParaRPr sz="900" b="1">
              <a:solidFill>
                <a:srgbClr val="FF0033"/>
              </a:solidFill>
              <a:latin typeface="Meiryo"/>
              <a:ea typeface="Meiryo"/>
              <a:cs typeface="Meiryo"/>
              <a:sym typeface="Meiryo"/>
            </a:endParaRPr>
          </a:p>
        </p:txBody>
      </p:sp>
      <p:sp>
        <p:nvSpPr>
          <p:cNvPr id="19" name="Google Shape;228;p6">
            <a:extLst>
              <a:ext uri="{FF2B5EF4-FFF2-40B4-BE49-F238E27FC236}">
                <a16:creationId xmlns:a16="http://schemas.microsoft.com/office/drawing/2014/main" id="{747EAB3F-B294-7120-A068-456445F88CB3}"/>
              </a:ext>
            </a:extLst>
          </p:cNvPr>
          <p:cNvSpPr/>
          <p:nvPr/>
        </p:nvSpPr>
        <p:spPr>
          <a:xfrm>
            <a:off x="520918" y="2203085"/>
            <a:ext cx="476247" cy="188084"/>
          </a:xfrm>
          <a:prstGeom prst="roundRect">
            <a:avLst>
              <a:gd name="adj" fmla="val 50000"/>
            </a:avLst>
          </a:prstGeom>
          <a:solidFill>
            <a:schemeClr val="lt1"/>
          </a:solidFill>
          <a:ln w="9525" cap="flat" cmpd="sng">
            <a:solidFill>
              <a:srgbClr val="FF0033"/>
            </a:solidFill>
            <a:prstDash val="solid"/>
            <a:round/>
            <a:headEnd type="none" w="sm" len="sm"/>
            <a:tailEnd type="none" w="sm" len="sm"/>
          </a:ln>
        </p:spPr>
        <p:txBody>
          <a:bodyPr spcFirstLastPara="1" wrap="square" lIns="0" tIns="36000" rIns="0" bIns="0" anchor="ctr" anchorCtr="0">
            <a:noAutofit/>
          </a:bodyPr>
          <a:lstStyle/>
          <a:p>
            <a:pPr marL="0" marR="0" lvl="0" indent="0" algn="ctr" rtl="0">
              <a:spcBef>
                <a:spcPts val="0"/>
              </a:spcBef>
              <a:spcAft>
                <a:spcPts val="0"/>
              </a:spcAft>
              <a:buNone/>
            </a:pPr>
            <a:r>
              <a:rPr lang="ja-JP" sz="900" b="1">
                <a:solidFill>
                  <a:srgbClr val="FF0033"/>
                </a:solidFill>
                <a:latin typeface="Meiryo"/>
                <a:ea typeface="Meiryo"/>
                <a:cs typeface="Meiryo"/>
                <a:sym typeface="Meiryo"/>
              </a:rPr>
              <a:t>PC</a:t>
            </a:r>
            <a:endParaRPr sz="900" b="1">
              <a:solidFill>
                <a:srgbClr val="FF0033"/>
              </a:solidFill>
              <a:latin typeface="Meiryo"/>
              <a:ea typeface="Meiryo"/>
              <a:cs typeface="Meiryo"/>
              <a:sym typeface="Meiryo"/>
            </a:endParaRPr>
          </a:p>
        </p:txBody>
      </p:sp>
      <p:sp>
        <p:nvSpPr>
          <p:cNvPr id="20" name="Google Shape;229;p6">
            <a:extLst>
              <a:ext uri="{FF2B5EF4-FFF2-40B4-BE49-F238E27FC236}">
                <a16:creationId xmlns:a16="http://schemas.microsoft.com/office/drawing/2014/main" id="{346E2788-99A1-6983-BA1A-D4A3175373A0}"/>
              </a:ext>
            </a:extLst>
          </p:cNvPr>
          <p:cNvSpPr/>
          <p:nvPr/>
        </p:nvSpPr>
        <p:spPr>
          <a:xfrm>
            <a:off x="3427481" y="1685264"/>
            <a:ext cx="2570313" cy="396000"/>
          </a:xfrm>
          <a:prstGeom prst="rect">
            <a:avLst/>
          </a:prstGeom>
          <a:solidFill>
            <a:schemeClr val="accent1"/>
          </a:solidFill>
          <a:ln>
            <a:noFill/>
          </a:ln>
          <a:effectLst>
            <a:outerShdw dist="38100" dir="2700000" algn="tl" rotWithShape="0">
              <a:srgbClr val="F5C3C3"/>
            </a:outerShdw>
          </a:effectLst>
        </p:spPr>
        <p:txBody>
          <a:bodyPr spcFirstLastPara="1" wrap="square" lIns="91425" tIns="45700" rIns="91425" bIns="45700" anchor="ctr" anchorCtr="0">
            <a:noAutofit/>
          </a:bodyPr>
          <a:lstStyle/>
          <a:p>
            <a:pPr marL="0" marR="0" lvl="0" indent="0" algn="ctr" rtl="0">
              <a:lnSpc>
                <a:spcPct val="120000"/>
              </a:lnSpc>
              <a:spcBef>
                <a:spcPts val="0"/>
              </a:spcBef>
              <a:spcAft>
                <a:spcPts val="0"/>
              </a:spcAft>
              <a:buClr>
                <a:schemeClr val="lt1"/>
              </a:buClr>
              <a:buSzPts val="1400"/>
              <a:buFont typeface="Meiryo"/>
              <a:buNone/>
            </a:pPr>
            <a:r>
              <a:rPr lang="ja-JP" sz="1400" b="1">
                <a:solidFill>
                  <a:schemeClr val="lt1"/>
                </a:solidFill>
                <a:latin typeface="Meiryo"/>
                <a:ea typeface="Meiryo"/>
                <a:cs typeface="Meiryo"/>
                <a:sym typeface="Meiryo"/>
              </a:rPr>
              <a:t>サストモ</a:t>
            </a:r>
            <a:r>
              <a:rPr lang="ja-JP" sz="1400" b="1" u="none" strike="noStrike" cap="none">
                <a:solidFill>
                  <a:schemeClr val="lt1"/>
                </a:solidFill>
                <a:latin typeface="Meiryo"/>
                <a:ea typeface="Meiryo"/>
                <a:cs typeface="Meiryo"/>
                <a:sym typeface="Meiryo"/>
              </a:rPr>
              <a:t> トップページ</a:t>
            </a:r>
            <a:endParaRPr/>
          </a:p>
        </p:txBody>
      </p:sp>
      <p:sp>
        <p:nvSpPr>
          <p:cNvPr id="21" name="Google Shape;230;p6">
            <a:extLst>
              <a:ext uri="{FF2B5EF4-FFF2-40B4-BE49-F238E27FC236}">
                <a16:creationId xmlns:a16="http://schemas.microsoft.com/office/drawing/2014/main" id="{99DA4317-B75B-1B4A-24CF-58F3E8EFC2DE}"/>
              </a:ext>
            </a:extLst>
          </p:cNvPr>
          <p:cNvSpPr/>
          <p:nvPr/>
        </p:nvSpPr>
        <p:spPr>
          <a:xfrm>
            <a:off x="6326111" y="1685264"/>
            <a:ext cx="2570313" cy="396000"/>
          </a:xfrm>
          <a:prstGeom prst="rect">
            <a:avLst/>
          </a:prstGeom>
          <a:solidFill>
            <a:schemeClr val="lt1"/>
          </a:solidFill>
          <a:ln w="9525" cap="flat" cmpd="sng">
            <a:solidFill>
              <a:schemeClr val="dk2"/>
            </a:solidFill>
            <a:prstDash val="solid"/>
            <a:round/>
            <a:headEnd type="none" w="sm" len="sm"/>
            <a:tailEnd type="none" w="sm" len="sm"/>
          </a:ln>
          <a:effectLst>
            <a:outerShdw blurRad="38100" dist="25400" dir="2700000" algn="tl" rotWithShape="0">
              <a:schemeClr val="accent4">
                <a:alpha val="40000"/>
              </a:schemeClr>
            </a:outerShdw>
          </a:effectLst>
        </p:spPr>
        <p:txBody>
          <a:bodyPr spcFirstLastPara="1" wrap="square" lIns="91425" tIns="45700" rIns="91425" bIns="45700" anchor="ctr" anchorCtr="0">
            <a:noAutofit/>
          </a:bodyPr>
          <a:lstStyle/>
          <a:p>
            <a:pPr marL="0" marR="0" lvl="0" indent="0" algn="ctr" rtl="0">
              <a:lnSpc>
                <a:spcPct val="120000"/>
              </a:lnSpc>
              <a:spcBef>
                <a:spcPts val="0"/>
              </a:spcBef>
              <a:spcAft>
                <a:spcPts val="0"/>
              </a:spcAft>
              <a:buClr>
                <a:schemeClr val="dk1"/>
              </a:buClr>
              <a:buSzPts val="1400"/>
              <a:buFont typeface="Meiryo"/>
              <a:buNone/>
            </a:pPr>
            <a:r>
              <a:rPr lang="ja-JP" sz="1400" b="1">
                <a:solidFill>
                  <a:schemeClr val="dk1"/>
                </a:solidFill>
                <a:latin typeface="Meiryo"/>
                <a:ea typeface="Meiryo"/>
                <a:cs typeface="Meiryo"/>
                <a:sym typeface="Meiryo"/>
              </a:rPr>
              <a:t>サストモ</a:t>
            </a:r>
            <a:r>
              <a:rPr lang="ja-JP" sz="1400" b="1" u="none" strike="noStrike" cap="none">
                <a:solidFill>
                  <a:schemeClr val="dk1"/>
                </a:solidFill>
                <a:latin typeface="Meiryo"/>
                <a:ea typeface="Meiryo"/>
                <a:cs typeface="Meiryo"/>
                <a:sym typeface="Meiryo"/>
              </a:rPr>
              <a:t> 各記事ページ</a:t>
            </a:r>
            <a:endParaRPr/>
          </a:p>
        </p:txBody>
      </p:sp>
      <p:sp>
        <p:nvSpPr>
          <p:cNvPr id="22" name="Google Shape;232;p6">
            <a:extLst>
              <a:ext uri="{FF2B5EF4-FFF2-40B4-BE49-F238E27FC236}">
                <a16:creationId xmlns:a16="http://schemas.microsoft.com/office/drawing/2014/main" id="{68617E31-D928-F39B-5E13-225564E2F9C9}"/>
              </a:ext>
            </a:extLst>
          </p:cNvPr>
          <p:cNvSpPr/>
          <p:nvPr/>
        </p:nvSpPr>
        <p:spPr>
          <a:xfrm rot="-5400000">
            <a:off x="2392435" y="5614894"/>
            <a:ext cx="141530" cy="190015"/>
          </a:xfrm>
          <a:prstGeom prst="triangle">
            <a:avLst>
              <a:gd name="adj" fmla="val 50000"/>
            </a:avLst>
          </a:prstGeom>
          <a:solidFill>
            <a:srgbClr val="FCEDED"/>
          </a:solidFill>
          <a:ln>
            <a:noFill/>
          </a:ln>
          <a:effectLst>
            <a:outerShdw blurRad="38100" dist="25400" dir="2700000" algn="tl" rotWithShape="0">
              <a:srgbClr val="FF0033">
                <a:alpha val="2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3" name="Google Shape;233;p6">
            <a:extLst>
              <a:ext uri="{FF2B5EF4-FFF2-40B4-BE49-F238E27FC236}">
                <a16:creationId xmlns:a16="http://schemas.microsoft.com/office/drawing/2014/main" id="{F51E5AEE-F333-2BE1-2B12-05C82531DA75}"/>
              </a:ext>
            </a:extLst>
          </p:cNvPr>
          <p:cNvSpPr/>
          <p:nvPr/>
        </p:nvSpPr>
        <p:spPr>
          <a:xfrm>
            <a:off x="2544526" y="5360802"/>
            <a:ext cx="3440891" cy="786166"/>
          </a:xfrm>
          <a:prstGeom prst="roundRect">
            <a:avLst>
              <a:gd name="adj" fmla="val 6805"/>
            </a:avLst>
          </a:prstGeom>
          <a:solidFill>
            <a:srgbClr val="FCEDED"/>
          </a:solidFill>
          <a:ln>
            <a:noFill/>
          </a:ln>
          <a:effectLst>
            <a:outerShdw blurRad="38100" dist="25400" dir="2700000" algn="tl" rotWithShape="0">
              <a:srgbClr val="FF0033">
                <a:alpha val="20000"/>
              </a:srgbClr>
            </a:outerShdw>
          </a:effectLst>
        </p:spPr>
        <p:txBody>
          <a:bodyPr spcFirstLastPara="1" wrap="square" lIns="144000" tIns="45700" rIns="91425" bIns="45700" anchor="ctr" anchorCtr="0">
            <a:noAutofit/>
          </a:bodyPr>
          <a:lstStyle/>
          <a:p>
            <a:pPr marL="0" marR="0" lvl="0" indent="0" algn="l" rtl="0">
              <a:lnSpc>
                <a:spcPct val="120000"/>
              </a:lnSpc>
              <a:spcBef>
                <a:spcPts val="0"/>
              </a:spcBef>
              <a:spcAft>
                <a:spcPts val="0"/>
              </a:spcAft>
              <a:buClr>
                <a:srgbClr val="545454"/>
              </a:buClr>
              <a:buSzPts val="1050"/>
              <a:buFont typeface="Meiryo"/>
              <a:buNone/>
            </a:pPr>
            <a:r>
              <a:rPr lang="ja-JP" sz="1050" b="0" i="0" u="none" strike="noStrike" cap="none">
                <a:solidFill>
                  <a:srgbClr val="545454"/>
                </a:solidFill>
                <a:latin typeface="Meiryo"/>
                <a:ea typeface="Meiryo"/>
                <a:cs typeface="Meiryo"/>
                <a:sym typeface="Meiryo"/>
              </a:rPr>
              <a:t>Yahoo! JAPAN トップのサービス一覧に掲載、</a:t>
            </a:r>
            <a:br>
              <a:rPr lang="ja-JP" sz="1050" b="0" i="0" u="none" strike="noStrike" cap="none">
                <a:solidFill>
                  <a:srgbClr val="545454"/>
                </a:solidFill>
                <a:latin typeface="Meiryo"/>
                <a:ea typeface="Meiryo"/>
                <a:cs typeface="Meiryo"/>
                <a:sym typeface="Meiryo"/>
              </a:rPr>
            </a:br>
            <a:r>
              <a:rPr lang="ja-JP" sz="1050" b="0" i="0" u="none" strike="noStrike" cap="none">
                <a:solidFill>
                  <a:srgbClr val="545454"/>
                </a:solidFill>
                <a:latin typeface="Meiryo"/>
                <a:ea typeface="Meiryo"/>
                <a:cs typeface="Meiryo"/>
                <a:sym typeface="Meiryo"/>
              </a:rPr>
              <a:t>スマートフォン版/アプリ版では、ユーザー設定により、トップページ上部に標準表示することが可能</a:t>
            </a:r>
            <a:endParaRPr/>
          </a:p>
        </p:txBody>
      </p:sp>
      <p:cxnSp>
        <p:nvCxnSpPr>
          <p:cNvPr id="24" name="Google Shape;234;p6">
            <a:extLst>
              <a:ext uri="{FF2B5EF4-FFF2-40B4-BE49-F238E27FC236}">
                <a16:creationId xmlns:a16="http://schemas.microsoft.com/office/drawing/2014/main" id="{19F5026F-DAED-BE1C-0C9E-1AACAAA248E8}"/>
              </a:ext>
            </a:extLst>
          </p:cNvPr>
          <p:cNvCxnSpPr>
            <a:endCxn id="8" idx="1"/>
          </p:cNvCxnSpPr>
          <p:nvPr/>
        </p:nvCxnSpPr>
        <p:spPr>
          <a:xfrm rot="10800000" flipH="1">
            <a:off x="997104" y="3403298"/>
            <a:ext cx="2418000" cy="1412400"/>
          </a:xfrm>
          <a:prstGeom prst="bentConnector3">
            <a:avLst>
              <a:gd name="adj1" fmla="val 90503"/>
            </a:avLst>
          </a:prstGeom>
          <a:noFill/>
          <a:ln w="31750" cap="flat" cmpd="sng">
            <a:solidFill>
              <a:srgbClr val="FF0033"/>
            </a:solidFill>
            <a:prstDash val="solid"/>
            <a:miter lim="800000"/>
            <a:headEnd type="none" w="sm" len="sm"/>
            <a:tailEnd type="triangle" w="med" len="med"/>
          </a:ln>
        </p:spPr>
      </p:cxnSp>
      <p:cxnSp>
        <p:nvCxnSpPr>
          <p:cNvPr id="25" name="Google Shape;235;p6">
            <a:extLst>
              <a:ext uri="{FF2B5EF4-FFF2-40B4-BE49-F238E27FC236}">
                <a16:creationId xmlns:a16="http://schemas.microsoft.com/office/drawing/2014/main" id="{D20A97E1-C063-D1B4-FA4A-59D7507D1BD8}"/>
              </a:ext>
            </a:extLst>
          </p:cNvPr>
          <p:cNvCxnSpPr>
            <a:stCxn id="38" idx="2"/>
            <a:endCxn id="8" idx="1"/>
          </p:cNvCxnSpPr>
          <p:nvPr/>
        </p:nvCxnSpPr>
        <p:spPr>
          <a:xfrm rot="-5400000">
            <a:off x="2204116" y="2383584"/>
            <a:ext cx="191400" cy="2230800"/>
          </a:xfrm>
          <a:prstGeom prst="bentConnector4">
            <a:avLst>
              <a:gd name="adj1" fmla="val -119435"/>
              <a:gd name="adj2" fmla="val 53629"/>
            </a:avLst>
          </a:prstGeom>
          <a:noFill/>
          <a:ln w="31750" cap="flat" cmpd="sng">
            <a:solidFill>
              <a:srgbClr val="FF0033"/>
            </a:solidFill>
            <a:prstDash val="solid"/>
            <a:miter lim="800000"/>
            <a:headEnd type="none" w="sm" len="sm"/>
            <a:tailEnd type="triangle" w="med" len="med"/>
          </a:ln>
        </p:spPr>
      </p:cxnSp>
      <p:sp>
        <p:nvSpPr>
          <p:cNvPr id="26" name="Google Shape;237;p6">
            <a:extLst>
              <a:ext uri="{FF2B5EF4-FFF2-40B4-BE49-F238E27FC236}">
                <a16:creationId xmlns:a16="http://schemas.microsoft.com/office/drawing/2014/main" id="{3F25E5DB-9DA8-9A9C-5149-2276161CB8DA}"/>
              </a:ext>
            </a:extLst>
          </p:cNvPr>
          <p:cNvSpPr/>
          <p:nvPr/>
        </p:nvSpPr>
        <p:spPr>
          <a:xfrm>
            <a:off x="9697798" y="4707749"/>
            <a:ext cx="1949406" cy="1592371"/>
          </a:xfrm>
          <a:prstGeom prst="rect">
            <a:avLst/>
          </a:prstGeom>
          <a:noFill/>
          <a:ln w="3175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cxnSp>
        <p:nvCxnSpPr>
          <p:cNvPr id="27" name="Google Shape;238;p6">
            <a:extLst>
              <a:ext uri="{FF2B5EF4-FFF2-40B4-BE49-F238E27FC236}">
                <a16:creationId xmlns:a16="http://schemas.microsoft.com/office/drawing/2014/main" id="{1F0DF645-DFCD-2EB0-A164-C5D22DBD7193}"/>
              </a:ext>
            </a:extLst>
          </p:cNvPr>
          <p:cNvCxnSpPr>
            <a:stCxn id="26" idx="1"/>
            <a:endCxn id="5" idx="3"/>
          </p:cNvCxnSpPr>
          <p:nvPr/>
        </p:nvCxnSpPr>
        <p:spPr>
          <a:xfrm rot="10800000">
            <a:off x="8874298" y="3403335"/>
            <a:ext cx="823500" cy="2100600"/>
          </a:xfrm>
          <a:prstGeom prst="bentConnector3">
            <a:avLst>
              <a:gd name="adj1" fmla="val 49994"/>
            </a:avLst>
          </a:prstGeom>
          <a:noFill/>
          <a:ln w="31750" cap="flat" cmpd="sng">
            <a:solidFill>
              <a:schemeClr val="accent4"/>
            </a:solidFill>
            <a:prstDash val="solid"/>
            <a:miter lim="800000"/>
            <a:headEnd type="none" w="sm" len="sm"/>
            <a:tailEnd type="triangle" w="med" len="med"/>
          </a:ln>
        </p:spPr>
      </p:cxnSp>
      <p:sp>
        <p:nvSpPr>
          <p:cNvPr id="28" name="Google Shape;239;p6">
            <a:extLst>
              <a:ext uri="{FF2B5EF4-FFF2-40B4-BE49-F238E27FC236}">
                <a16:creationId xmlns:a16="http://schemas.microsoft.com/office/drawing/2014/main" id="{8203F207-5FF1-816D-4123-C7F714939DA4}"/>
              </a:ext>
            </a:extLst>
          </p:cNvPr>
          <p:cNvSpPr/>
          <p:nvPr/>
        </p:nvSpPr>
        <p:spPr>
          <a:xfrm>
            <a:off x="7453860" y="5879750"/>
            <a:ext cx="1833835" cy="442429"/>
          </a:xfrm>
          <a:prstGeom prst="rect">
            <a:avLst/>
          </a:prstGeom>
          <a:noFill/>
          <a:ln>
            <a:noFill/>
          </a:ln>
        </p:spPr>
        <p:txBody>
          <a:bodyPr spcFirstLastPara="1" wrap="square" lIns="0" tIns="0" rIns="0" bIns="0" anchor="ctr" anchorCtr="0">
            <a:spAutoFit/>
          </a:bodyPr>
          <a:lstStyle/>
          <a:p>
            <a:pPr marL="0" marR="0" lvl="0" indent="0" algn="l" rtl="0">
              <a:lnSpc>
                <a:spcPct val="150000"/>
              </a:lnSpc>
              <a:spcBef>
                <a:spcPts val="0"/>
              </a:spcBef>
              <a:spcAft>
                <a:spcPts val="0"/>
              </a:spcAft>
              <a:buClr>
                <a:schemeClr val="dk1"/>
              </a:buClr>
              <a:buSzPts val="1000"/>
              <a:buFont typeface="Meiryo"/>
              <a:buNone/>
            </a:pPr>
            <a:r>
              <a:rPr lang="ja-JP" sz="1000">
                <a:solidFill>
                  <a:schemeClr val="dk1"/>
                </a:solidFill>
                <a:latin typeface="Meiryo"/>
                <a:ea typeface="Meiryo"/>
                <a:cs typeface="Meiryo"/>
                <a:sym typeface="Meiryo"/>
              </a:rPr>
              <a:t>サストモ</a:t>
            </a:r>
            <a:r>
              <a:rPr lang="ja-JP" sz="1000" u="none" strike="noStrike" cap="none">
                <a:solidFill>
                  <a:schemeClr val="dk1"/>
                </a:solidFill>
                <a:latin typeface="Meiryo"/>
                <a:ea typeface="Meiryo"/>
                <a:cs typeface="Meiryo"/>
                <a:sym typeface="Meiryo"/>
              </a:rPr>
              <a:t> トップページへの誘導</a:t>
            </a:r>
            <a:endParaRPr sz="1000" u="none" strike="noStrike" cap="none">
              <a:solidFill>
                <a:schemeClr val="dk1"/>
              </a:solidFill>
              <a:latin typeface="Meiryo"/>
              <a:ea typeface="Meiryo"/>
              <a:cs typeface="Meiryo"/>
              <a:sym typeface="Meiryo"/>
            </a:endParaRPr>
          </a:p>
          <a:p>
            <a:pPr marL="0" marR="0" lvl="0" indent="0" algn="l" rtl="0">
              <a:lnSpc>
                <a:spcPct val="150000"/>
              </a:lnSpc>
              <a:spcBef>
                <a:spcPts val="0"/>
              </a:spcBef>
              <a:spcAft>
                <a:spcPts val="0"/>
              </a:spcAft>
              <a:buClr>
                <a:schemeClr val="dk1"/>
              </a:buClr>
              <a:buSzPts val="1000"/>
              <a:buFont typeface="Meiryo"/>
              <a:buNone/>
            </a:pPr>
            <a:r>
              <a:rPr lang="ja-JP" sz="1000">
                <a:solidFill>
                  <a:schemeClr val="dk1"/>
                </a:solidFill>
                <a:latin typeface="Meiryo"/>
                <a:ea typeface="Meiryo"/>
                <a:cs typeface="Meiryo"/>
                <a:sym typeface="Meiryo"/>
              </a:rPr>
              <a:t>サストモ</a:t>
            </a:r>
            <a:r>
              <a:rPr lang="ja-JP" sz="1000" u="none" strike="noStrike" cap="none">
                <a:solidFill>
                  <a:schemeClr val="dk1"/>
                </a:solidFill>
                <a:latin typeface="Meiryo"/>
                <a:ea typeface="Meiryo"/>
                <a:cs typeface="Meiryo"/>
                <a:sym typeface="Meiryo"/>
              </a:rPr>
              <a:t> 各記事ページへの誘導</a:t>
            </a:r>
            <a:endParaRPr/>
          </a:p>
        </p:txBody>
      </p:sp>
      <p:cxnSp>
        <p:nvCxnSpPr>
          <p:cNvPr id="29" name="Google Shape;240;p6">
            <a:extLst>
              <a:ext uri="{FF2B5EF4-FFF2-40B4-BE49-F238E27FC236}">
                <a16:creationId xmlns:a16="http://schemas.microsoft.com/office/drawing/2014/main" id="{66ACE531-A637-AC55-4E40-CB91922AD26B}"/>
              </a:ext>
            </a:extLst>
          </p:cNvPr>
          <p:cNvCxnSpPr/>
          <p:nvPr/>
        </p:nvCxnSpPr>
        <p:spPr>
          <a:xfrm>
            <a:off x="6831022" y="5985896"/>
            <a:ext cx="479767" cy="0"/>
          </a:xfrm>
          <a:prstGeom prst="straightConnector1">
            <a:avLst/>
          </a:prstGeom>
          <a:noFill/>
          <a:ln w="31750" cap="flat" cmpd="sng">
            <a:solidFill>
              <a:srgbClr val="FF0033"/>
            </a:solidFill>
            <a:prstDash val="solid"/>
            <a:miter lim="800000"/>
            <a:headEnd type="triangle" w="med" len="med"/>
            <a:tailEnd type="none" w="sm" len="sm"/>
          </a:ln>
        </p:spPr>
      </p:cxnSp>
      <p:cxnSp>
        <p:nvCxnSpPr>
          <p:cNvPr id="30" name="Google Shape;241;p6">
            <a:extLst>
              <a:ext uri="{FF2B5EF4-FFF2-40B4-BE49-F238E27FC236}">
                <a16:creationId xmlns:a16="http://schemas.microsoft.com/office/drawing/2014/main" id="{3DC01C25-56DC-791A-7955-A8C9D363D051}"/>
              </a:ext>
            </a:extLst>
          </p:cNvPr>
          <p:cNvCxnSpPr/>
          <p:nvPr/>
        </p:nvCxnSpPr>
        <p:spPr>
          <a:xfrm>
            <a:off x="6831022" y="6237687"/>
            <a:ext cx="479767" cy="0"/>
          </a:xfrm>
          <a:prstGeom prst="straightConnector1">
            <a:avLst/>
          </a:prstGeom>
          <a:noFill/>
          <a:ln w="31750" cap="flat" cmpd="sng">
            <a:solidFill>
              <a:schemeClr val="accent4"/>
            </a:solidFill>
            <a:prstDash val="solid"/>
            <a:miter lim="800000"/>
            <a:headEnd type="triangle" w="med" len="med"/>
            <a:tailEnd type="none" w="sm" len="sm"/>
          </a:ln>
        </p:spPr>
      </p:cxnSp>
      <p:pic>
        <p:nvPicPr>
          <p:cNvPr id="31" name="Google Shape;242;p6">
            <a:extLst>
              <a:ext uri="{FF2B5EF4-FFF2-40B4-BE49-F238E27FC236}">
                <a16:creationId xmlns:a16="http://schemas.microsoft.com/office/drawing/2014/main" id="{4EC237EA-4A55-7977-DE29-3E4EF8C4D4B2}"/>
              </a:ext>
            </a:extLst>
          </p:cNvPr>
          <p:cNvPicPr preferRelativeResize="0"/>
          <p:nvPr/>
        </p:nvPicPr>
        <p:blipFill rotWithShape="1">
          <a:blip r:embed="rId11">
            <a:alphaModFix/>
          </a:blip>
          <a:srcRect/>
          <a:stretch/>
        </p:blipFill>
        <p:spPr>
          <a:xfrm>
            <a:off x="740663" y="5061239"/>
            <a:ext cx="1225820" cy="1091746"/>
          </a:xfrm>
          <a:prstGeom prst="rect">
            <a:avLst/>
          </a:prstGeom>
          <a:noFill/>
          <a:ln>
            <a:noFill/>
          </a:ln>
        </p:spPr>
      </p:pic>
      <p:pic>
        <p:nvPicPr>
          <p:cNvPr id="32" name="Google Shape;243;p6">
            <a:extLst>
              <a:ext uri="{FF2B5EF4-FFF2-40B4-BE49-F238E27FC236}">
                <a16:creationId xmlns:a16="http://schemas.microsoft.com/office/drawing/2014/main" id="{CEFEDD84-40EB-3B4B-03FE-2DA63A7FA03A}"/>
              </a:ext>
            </a:extLst>
          </p:cNvPr>
          <p:cNvPicPr preferRelativeResize="0"/>
          <p:nvPr/>
        </p:nvPicPr>
        <p:blipFill rotWithShape="1">
          <a:blip r:embed="rId12">
            <a:alphaModFix/>
          </a:blip>
          <a:srcRect/>
          <a:stretch/>
        </p:blipFill>
        <p:spPr>
          <a:xfrm>
            <a:off x="1164204" y="5141495"/>
            <a:ext cx="1201954" cy="1025808"/>
          </a:xfrm>
          <a:prstGeom prst="rect">
            <a:avLst/>
          </a:prstGeom>
          <a:noFill/>
          <a:ln w="9525" cap="flat" cmpd="sng">
            <a:solidFill>
              <a:srgbClr val="F2F2F2"/>
            </a:solidFill>
            <a:prstDash val="solid"/>
            <a:round/>
            <a:headEnd type="none" w="sm" len="sm"/>
            <a:tailEnd type="none" w="sm" len="sm"/>
          </a:ln>
          <a:effectLst>
            <a:outerShdw blurRad="50800" dist="38100" dir="2700000" algn="tl" rotWithShape="0">
              <a:srgbClr val="000000">
                <a:alpha val="40000"/>
              </a:srgbClr>
            </a:outerShdw>
          </a:effectLst>
        </p:spPr>
      </p:pic>
      <p:sp>
        <p:nvSpPr>
          <p:cNvPr id="33" name="Google Shape;245;p6">
            <a:extLst>
              <a:ext uri="{FF2B5EF4-FFF2-40B4-BE49-F238E27FC236}">
                <a16:creationId xmlns:a16="http://schemas.microsoft.com/office/drawing/2014/main" id="{73E0C049-76DE-89C3-8EF0-A1D2B933DF05}"/>
              </a:ext>
            </a:extLst>
          </p:cNvPr>
          <p:cNvSpPr/>
          <p:nvPr/>
        </p:nvSpPr>
        <p:spPr>
          <a:xfrm>
            <a:off x="9830031" y="2570032"/>
            <a:ext cx="1586123" cy="755721"/>
          </a:xfrm>
          <a:prstGeom prst="rect">
            <a:avLst/>
          </a:prstGeom>
          <a:solidFill>
            <a:srgbClr val="CCCCCC">
              <a:alpha val="49803"/>
            </a:srgbClr>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pic>
        <p:nvPicPr>
          <p:cNvPr id="34" name="Google Shape;246;p6">
            <a:extLst>
              <a:ext uri="{FF2B5EF4-FFF2-40B4-BE49-F238E27FC236}">
                <a16:creationId xmlns:a16="http://schemas.microsoft.com/office/drawing/2014/main" id="{C763C8BE-7759-C34F-E463-50E8CC20A557}"/>
              </a:ext>
            </a:extLst>
          </p:cNvPr>
          <p:cNvPicPr preferRelativeResize="0"/>
          <p:nvPr/>
        </p:nvPicPr>
        <p:blipFill rotWithShape="1">
          <a:blip r:embed="rId13">
            <a:alphaModFix/>
          </a:blip>
          <a:srcRect/>
          <a:stretch/>
        </p:blipFill>
        <p:spPr>
          <a:xfrm>
            <a:off x="9778030" y="2164129"/>
            <a:ext cx="1706394" cy="1673706"/>
          </a:xfrm>
          <a:prstGeom prst="rect">
            <a:avLst/>
          </a:prstGeom>
          <a:noFill/>
          <a:ln>
            <a:noFill/>
          </a:ln>
        </p:spPr>
      </p:pic>
      <p:sp>
        <p:nvSpPr>
          <p:cNvPr id="35" name="Google Shape;247;p6">
            <a:extLst>
              <a:ext uri="{FF2B5EF4-FFF2-40B4-BE49-F238E27FC236}">
                <a16:creationId xmlns:a16="http://schemas.microsoft.com/office/drawing/2014/main" id="{4D3BC958-2AEE-C117-2204-C851ECC5E9D3}"/>
              </a:ext>
            </a:extLst>
          </p:cNvPr>
          <p:cNvSpPr/>
          <p:nvPr/>
        </p:nvSpPr>
        <p:spPr>
          <a:xfrm>
            <a:off x="9691087" y="2176051"/>
            <a:ext cx="1949406" cy="1778920"/>
          </a:xfrm>
          <a:prstGeom prst="rect">
            <a:avLst/>
          </a:prstGeom>
          <a:noFill/>
          <a:ln w="3175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cxnSp>
        <p:nvCxnSpPr>
          <p:cNvPr id="36" name="Google Shape;248;p6">
            <a:extLst>
              <a:ext uri="{FF2B5EF4-FFF2-40B4-BE49-F238E27FC236}">
                <a16:creationId xmlns:a16="http://schemas.microsoft.com/office/drawing/2014/main" id="{A27EC355-DACF-B8EF-A37B-2F94F8C0C091}"/>
              </a:ext>
            </a:extLst>
          </p:cNvPr>
          <p:cNvCxnSpPr/>
          <p:nvPr/>
        </p:nvCxnSpPr>
        <p:spPr>
          <a:xfrm rot="10800000">
            <a:off x="9303697" y="3640985"/>
            <a:ext cx="396000" cy="2750"/>
          </a:xfrm>
          <a:prstGeom prst="straightConnector1">
            <a:avLst/>
          </a:prstGeom>
          <a:noFill/>
          <a:ln w="28575" cap="flat" cmpd="sng">
            <a:solidFill>
              <a:schemeClr val="accent4"/>
            </a:solidFill>
            <a:prstDash val="solid"/>
            <a:miter lim="800000"/>
            <a:headEnd type="none" w="sm" len="sm"/>
            <a:tailEnd type="none" w="sm" len="sm"/>
          </a:ln>
        </p:spPr>
      </p:cxnSp>
      <p:pic>
        <p:nvPicPr>
          <p:cNvPr id="37" name="Google Shape;250;p6">
            <a:extLst>
              <a:ext uri="{FF2B5EF4-FFF2-40B4-BE49-F238E27FC236}">
                <a16:creationId xmlns:a16="http://schemas.microsoft.com/office/drawing/2014/main" id="{79C4CB21-61B9-8FCA-4183-56C7E01B5364}"/>
              </a:ext>
            </a:extLst>
          </p:cNvPr>
          <p:cNvPicPr preferRelativeResize="0"/>
          <p:nvPr/>
        </p:nvPicPr>
        <p:blipFill rotWithShape="1">
          <a:blip r:embed="rId14">
            <a:alphaModFix/>
          </a:blip>
          <a:srcRect/>
          <a:stretch/>
        </p:blipFill>
        <p:spPr>
          <a:xfrm>
            <a:off x="1046875" y="3296899"/>
            <a:ext cx="275079" cy="279663"/>
          </a:xfrm>
          <a:prstGeom prst="rect">
            <a:avLst/>
          </a:prstGeom>
          <a:noFill/>
          <a:ln>
            <a:noFill/>
          </a:ln>
        </p:spPr>
      </p:pic>
      <p:sp>
        <p:nvSpPr>
          <p:cNvPr id="38" name="Google Shape;236;p6">
            <a:extLst>
              <a:ext uri="{FF2B5EF4-FFF2-40B4-BE49-F238E27FC236}">
                <a16:creationId xmlns:a16="http://schemas.microsoft.com/office/drawing/2014/main" id="{7A156096-6BA7-78F4-249C-E3AE23314283}"/>
              </a:ext>
            </a:extLst>
          </p:cNvPr>
          <p:cNvSpPr/>
          <p:nvPr/>
        </p:nvSpPr>
        <p:spPr>
          <a:xfrm>
            <a:off x="1022368" y="3483390"/>
            <a:ext cx="324095" cy="111294"/>
          </a:xfrm>
          <a:prstGeom prst="rect">
            <a:avLst/>
          </a:prstGeom>
          <a:noFill/>
          <a:ln w="31750" cap="flat" cmpd="sng">
            <a:solidFill>
              <a:srgbClr val="FF00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Calibri"/>
              <a:ea typeface="Calibri"/>
              <a:cs typeface="Calibri"/>
              <a:sym typeface="Calibri"/>
            </a:endParaRPr>
          </a:p>
        </p:txBody>
      </p:sp>
      <p:pic>
        <p:nvPicPr>
          <p:cNvPr id="39" name="Google Shape;251;p6">
            <a:extLst>
              <a:ext uri="{FF2B5EF4-FFF2-40B4-BE49-F238E27FC236}">
                <a16:creationId xmlns:a16="http://schemas.microsoft.com/office/drawing/2014/main" id="{299A50E3-23D2-29B0-785D-1E8455325C1E}"/>
              </a:ext>
            </a:extLst>
          </p:cNvPr>
          <p:cNvPicPr preferRelativeResize="0"/>
          <p:nvPr/>
        </p:nvPicPr>
        <p:blipFill rotWithShape="1">
          <a:blip r:embed="rId15">
            <a:alphaModFix/>
          </a:blip>
          <a:srcRect/>
          <a:stretch/>
        </p:blipFill>
        <p:spPr>
          <a:xfrm>
            <a:off x="788002" y="4726893"/>
            <a:ext cx="171584" cy="154816"/>
          </a:xfrm>
          <a:prstGeom prst="rect">
            <a:avLst/>
          </a:prstGeom>
          <a:noFill/>
          <a:ln>
            <a:noFill/>
          </a:ln>
        </p:spPr>
      </p:pic>
      <p:pic>
        <p:nvPicPr>
          <p:cNvPr id="40" name="Google Shape;252;p6">
            <a:extLst>
              <a:ext uri="{FF2B5EF4-FFF2-40B4-BE49-F238E27FC236}">
                <a16:creationId xmlns:a16="http://schemas.microsoft.com/office/drawing/2014/main" id="{F688A6D7-7101-E768-3BEA-D10E5491B06C}"/>
              </a:ext>
            </a:extLst>
          </p:cNvPr>
          <p:cNvPicPr preferRelativeResize="0"/>
          <p:nvPr/>
        </p:nvPicPr>
        <p:blipFill rotWithShape="1">
          <a:blip r:embed="rId16">
            <a:alphaModFix/>
          </a:blip>
          <a:srcRect/>
          <a:stretch/>
        </p:blipFill>
        <p:spPr>
          <a:xfrm>
            <a:off x="1189316" y="5471440"/>
            <a:ext cx="190927" cy="172269"/>
          </a:xfrm>
          <a:prstGeom prst="rect">
            <a:avLst/>
          </a:prstGeom>
          <a:noFill/>
          <a:ln>
            <a:noFill/>
          </a:ln>
        </p:spPr>
      </p:pic>
      <p:grpSp>
        <p:nvGrpSpPr>
          <p:cNvPr id="41" name="Google Shape;253;p6">
            <a:extLst>
              <a:ext uri="{FF2B5EF4-FFF2-40B4-BE49-F238E27FC236}">
                <a16:creationId xmlns:a16="http://schemas.microsoft.com/office/drawing/2014/main" id="{701ADD19-0EA4-B9AA-9DA6-4829317A23D5}"/>
              </a:ext>
            </a:extLst>
          </p:cNvPr>
          <p:cNvGrpSpPr/>
          <p:nvPr/>
        </p:nvGrpSpPr>
        <p:grpSpPr>
          <a:xfrm>
            <a:off x="6497901" y="2208359"/>
            <a:ext cx="1971504" cy="2756188"/>
            <a:chOff x="6403870" y="2443140"/>
            <a:chExt cx="1971504" cy="2756188"/>
          </a:xfrm>
        </p:grpSpPr>
        <p:pic>
          <p:nvPicPr>
            <p:cNvPr id="42" name="Google Shape;254;p6">
              <a:extLst>
                <a:ext uri="{FF2B5EF4-FFF2-40B4-BE49-F238E27FC236}">
                  <a16:creationId xmlns:a16="http://schemas.microsoft.com/office/drawing/2014/main" id="{F701A6CA-D780-08A7-4575-6DA01089AECA}"/>
                </a:ext>
              </a:extLst>
            </p:cNvPr>
            <p:cNvPicPr preferRelativeResize="0"/>
            <p:nvPr/>
          </p:nvPicPr>
          <p:blipFill rotWithShape="1">
            <a:blip r:embed="rId17">
              <a:alphaModFix/>
            </a:blip>
            <a:srcRect/>
            <a:stretch/>
          </p:blipFill>
          <p:spPr>
            <a:xfrm>
              <a:off x="6403870" y="2443140"/>
              <a:ext cx="1971504" cy="177536"/>
            </a:xfrm>
            <a:prstGeom prst="rect">
              <a:avLst/>
            </a:prstGeom>
            <a:noFill/>
            <a:ln>
              <a:noFill/>
            </a:ln>
          </p:spPr>
        </p:pic>
        <p:pic>
          <p:nvPicPr>
            <p:cNvPr id="43" name="Google Shape;255;p6">
              <a:extLst>
                <a:ext uri="{FF2B5EF4-FFF2-40B4-BE49-F238E27FC236}">
                  <a16:creationId xmlns:a16="http://schemas.microsoft.com/office/drawing/2014/main" id="{A2FF4976-6E6F-676F-973C-996BD2F92BD3}"/>
                </a:ext>
              </a:extLst>
            </p:cNvPr>
            <p:cNvPicPr preferRelativeResize="0"/>
            <p:nvPr/>
          </p:nvPicPr>
          <p:blipFill rotWithShape="1">
            <a:blip r:embed="rId18">
              <a:alphaModFix/>
            </a:blip>
            <a:srcRect/>
            <a:stretch/>
          </p:blipFill>
          <p:spPr>
            <a:xfrm>
              <a:off x="6403870" y="2624276"/>
              <a:ext cx="1201261" cy="2575052"/>
            </a:xfrm>
            <a:prstGeom prst="rect">
              <a:avLst/>
            </a:prstGeom>
            <a:noFill/>
            <a:ln>
              <a:noFill/>
            </a:ln>
          </p:spPr>
        </p:pic>
        <p:pic>
          <p:nvPicPr>
            <p:cNvPr id="44" name="Google Shape;256;p6">
              <a:extLst>
                <a:ext uri="{FF2B5EF4-FFF2-40B4-BE49-F238E27FC236}">
                  <a16:creationId xmlns:a16="http://schemas.microsoft.com/office/drawing/2014/main" id="{B0C1B7E9-0F6C-52BA-0627-A0B0EE2CF09C}"/>
                </a:ext>
              </a:extLst>
            </p:cNvPr>
            <p:cNvPicPr preferRelativeResize="0"/>
            <p:nvPr/>
          </p:nvPicPr>
          <p:blipFill rotWithShape="1">
            <a:blip r:embed="rId19">
              <a:alphaModFix/>
            </a:blip>
            <a:srcRect/>
            <a:stretch/>
          </p:blipFill>
          <p:spPr>
            <a:xfrm>
              <a:off x="7550913" y="2620675"/>
              <a:ext cx="818278" cy="315347"/>
            </a:xfrm>
            <a:prstGeom prst="rect">
              <a:avLst/>
            </a:prstGeom>
            <a:noFill/>
            <a:ln>
              <a:noFill/>
            </a:ln>
          </p:spPr>
        </p:pic>
        <p:pic>
          <p:nvPicPr>
            <p:cNvPr id="45" name="Google Shape;257;p6">
              <a:extLst>
                <a:ext uri="{FF2B5EF4-FFF2-40B4-BE49-F238E27FC236}">
                  <a16:creationId xmlns:a16="http://schemas.microsoft.com/office/drawing/2014/main" id="{70438303-A3CB-28D7-82C7-31FCF1AA08B6}"/>
                </a:ext>
              </a:extLst>
            </p:cNvPr>
            <p:cNvPicPr preferRelativeResize="0"/>
            <p:nvPr/>
          </p:nvPicPr>
          <p:blipFill rotWithShape="1">
            <a:blip r:embed="rId20">
              <a:alphaModFix/>
            </a:blip>
            <a:srcRect/>
            <a:stretch/>
          </p:blipFill>
          <p:spPr>
            <a:xfrm>
              <a:off x="7605131" y="2904277"/>
              <a:ext cx="753283" cy="2295051"/>
            </a:xfrm>
            <a:prstGeom prst="rect">
              <a:avLst/>
            </a:prstGeom>
            <a:noFill/>
            <a:ln>
              <a:noFill/>
            </a:ln>
          </p:spPr>
        </p:pic>
      </p:grpSp>
      <p:grpSp>
        <p:nvGrpSpPr>
          <p:cNvPr id="46" name="Google Shape;258;p6">
            <a:extLst>
              <a:ext uri="{FF2B5EF4-FFF2-40B4-BE49-F238E27FC236}">
                <a16:creationId xmlns:a16="http://schemas.microsoft.com/office/drawing/2014/main" id="{90519E0E-4FEB-C449-EDFB-E7AD4456DEDC}"/>
              </a:ext>
            </a:extLst>
          </p:cNvPr>
          <p:cNvGrpSpPr/>
          <p:nvPr/>
        </p:nvGrpSpPr>
        <p:grpSpPr>
          <a:xfrm>
            <a:off x="9922662" y="4780933"/>
            <a:ext cx="1548982" cy="1422023"/>
            <a:chOff x="9873235" y="5015714"/>
            <a:chExt cx="1548982" cy="1422023"/>
          </a:xfrm>
        </p:grpSpPr>
        <p:grpSp>
          <p:nvGrpSpPr>
            <p:cNvPr id="47" name="Google Shape;259;p6">
              <a:extLst>
                <a:ext uri="{FF2B5EF4-FFF2-40B4-BE49-F238E27FC236}">
                  <a16:creationId xmlns:a16="http://schemas.microsoft.com/office/drawing/2014/main" id="{16FC25F4-DA47-5941-10B1-2E915074531A}"/>
                </a:ext>
              </a:extLst>
            </p:cNvPr>
            <p:cNvGrpSpPr/>
            <p:nvPr/>
          </p:nvGrpSpPr>
          <p:grpSpPr>
            <a:xfrm>
              <a:off x="9873235" y="5015714"/>
              <a:ext cx="1548982" cy="1422023"/>
              <a:chOff x="9758904" y="2638240"/>
              <a:chExt cx="1497421" cy="1350477"/>
            </a:xfrm>
          </p:grpSpPr>
          <p:grpSp>
            <p:nvGrpSpPr>
              <p:cNvPr id="50" name="Google Shape;260;p6">
                <a:extLst>
                  <a:ext uri="{FF2B5EF4-FFF2-40B4-BE49-F238E27FC236}">
                    <a16:creationId xmlns:a16="http://schemas.microsoft.com/office/drawing/2014/main" id="{7FE1750E-0626-DB88-F252-FF7B77D0506C}"/>
                  </a:ext>
                </a:extLst>
              </p:cNvPr>
              <p:cNvGrpSpPr/>
              <p:nvPr/>
            </p:nvGrpSpPr>
            <p:grpSpPr>
              <a:xfrm>
                <a:off x="9919356" y="2772869"/>
                <a:ext cx="1126592" cy="1215848"/>
                <a:chOff x="7725121" y="1182184"/>
                <a:chExt cx="1231870" cy="1329466"/>
              </a:xfrm>
            </p:grpSpPr>
            <p:pic>
              <p:nvPicPr>
                <p:cNvPr id="52" name="Google Shape;261;p6">
                  <a:extLst>
                    <a:ext uri="{FF2B5EF4-FFF2-40B4-BE49-F238E27FC236}">
                      <a16:creationId xmlns:a16="http://schemas.microsoft.com/office/drawing/2014/main" id="{8C1C9E8B-9FB2-8829-2C5F-8AEBC4E05637}"/>
                    </a:ext>
                  </a:extLst>
                </p:cNvPr>
                <p:cNvPicPr preferRelativeResize="0"/>
                <p:nvPr/>
              </p:nvPicPr>
              <p:blipFill rotWithShape="1">
                <a:blip r:embed="rId21">
                  <a:alphaModFix/>
                </a:blip>
                <a:srcRect/>
                <a:stretch/>
              </p:blipFill>
              <p:spPr>
                <a:xfrm>
                  <a:off x="7725121" y="1182184"/>
                  <a:ext cx="1231870" cy="453275"/>
                </a:xfrm>
                <a:prstGeom prst="rect">
                  <a:avLst/>
                </a:prstGeom>
                <a:noFill/>
                <a:ln>
                  <a:noFill/>
                </a:ln>
              </p:spPr>
            </p:pic>
            <p:pic>
              <p:nvPicPr>
                <p:cNvPr id="53" name="Google Shape;262;p6">
                  <a:extLst>
                    <a:ext uri="{FF2B5EF4-FFF2-40B4-BE49-F238E27FC236}">
                      <a16:creationId xmlns:a16="http://schemas.microsoft.com/office/drawing/2014/main" id="{AB2E96D3-A2F8-34AB-FBD5-4718BE7C421C}"/>
                    </a:ext>
                  </a:extLst>
                </p:cNvPr>
                <p:cNvPicPr preferRelativeResize="0"/>
                <p:nvPr/>
              </p:nvPicPr>
              <p:blipFill rotWithShape="1">
                <a:blip r:embed="rId22">
                  <a:alphaModFix/>
                </a:blip>
                <a:srcRect/>
                <a:stretch/>
              </p:blipFill>
              <p:spPr>
                <a:xfrm>
                  <a:off x="7779425" y="1567507"/>
                  <a:ext cx="1160623" cy="944143"/>
                </a:xfrm>
                <a:prstGeom prst="rect">
                  <a:avLst/>
                </a:prstGeom>
                <a:noFill/>
                <a:ln>
                  <a:noFill/>
                </a:ln>
              </p:spPr>
            </p:pic>
          </p:grpSp>
          <p:pic>
            <p:nvPicPr>
              <p:cNvPr id="51" name="Google Shape;263;p6" descr="グラフィカル ユーザー インターフェイス が含まれている画像&#10;&#10;自動的に生成された説明">
                <a:extLst>
                  <a:ext uri="{FF2B5EF4-FFF2-40B4-BE49-F238E27FC236}">
                    <a16:creationId xmlns:a16="http://schemas.microsoft.com/office/drawing/2014/main" id="{21BBE915-8EAC-2A3D-750B-356E5EBE026F}"/>
                  </a:ext>
                </a:extLst>
              </p:cNvPr>
              <p:cNvPicPr preferRelativeResize="0"/>
              <p:nvPr/>
            </p:nvPicPr>
            <p:blipFill rotWithShape="1">
              <a:blip r:embed="rId23">
                <a:alphaModFix/>
              </a:blip>
              <a:srcRect t="-2"/>
              <a:stretch/>
            </p:blipFill>
            <p:spPr>
              <a:xfrm>
                <a:off x="9758904" y="2638240"/>
                <a:ext cx="1497421" cy="1350477"/>
              </a:xfrm>
              <a:prstGeom prst="rect">
                <a:avLst/>
              </a:prstGeom>
              <a:noFill/>
              <a:ln>
                <a:noFill/>
              </a:ln>
            </p:spPr>
          </p:pic>
        </p:grpSp>
        <p:pic>
          <p:nvPicPr>
            <p:cNvPr id="48" name="Google Shape;264;p6">
              <a:extLst>
                <a:ext uri="{FF2B5EF4-FFF2-40B4-BE49-F238E27FC236}">
                  <a16:creationId xmlns:a16="http://schemas.microsoft.com/office/drawing/2014/main" id="{9EE99408-C7B8-C3F8-2E34-E5416DB2AA2E}"/>
                </a:ext>
              </a:extLst>
            </p:cNvPr>
            <p:cNvPicPr preferRelativeResize="0"/>
            <p:nvPr/>
          </p:nvPicPr>
          <p:blipFill rotWithShape="1">
            <a:blip r:embed="rId24">
              <a:alphaModFix/>
            </a:blip>
            <a:srcRect/>
            <a:stretch/>
          </p:blipFill>
          <p:spPr>
            <a:xfrm>
              <a:off x="10051680" y="5158501"/>
              <a:ext cx="1180212" cy="137520"/>
            </a:xfrm>
            <a:prstGeom prst="rect">
              <a:avLst/>
            </a:prstGeom>
            <a:noFill/>
            <a:ln>
              <a:noFill/>
            </a:ln>
          </p:spPr>
        </p:pic>
        <p:pic>
          <p:nvPicPr>
            <p:cNvPr id="49" name="Google Shape;265;p6">
              <a:extLst>
                <a:ext uri="{FF2B5EF4-FFF2-40B4-BE49-F238E27FC236}">
                  <a16:creationId xmlns:a16="http://schemas.microsoft.com/office/drawing/2014/main" id="{8B546D36-89EF-77D2-DB1A-E4C306588AFE}"/>
                </a:ext>
              </a:extLst>
            </p:cNvPr>
            <p:cNvPicPr preferRelativeResize="0"/>
            <p:nvPr/>
          </p:nvPicPr>
          <p:blipFill rotWithShape="1">
            <a:blip r:embed="rId25">
              <a:alphaModFix/>
            </a:blip>
            <a:srcRect/>
            <a:stretch/>
          </p:blipFill>
          <p:spPr>
            <a:xfrm>
              <a:off x="10039212" y="5387428"/>
              <a:ext cx="1226646" cy="1048110"/>
            </a:xfrm>
            <a:prstGeom prst="rect">
              <a:avLst/>
            </a:prstGeom>
            <a:noFill/>
            <a:ln>
              <a:noFill/>
            </a:ln>
          </p:spPr>
        </p:pic>
      </p:grpSp>
      <p:pic>
        <p:nvPicPr>
          <p:cNvPr id="54" name="Google Shape;266;p6">
            <a:extLst>
              <a:ext uri="{FF2B5EF4-FFF2-40B4-BE49-F238E27FC236}">
                <a16:creationId xmlns:a16="http://schemas.microsoft.com/office/drawing/2014/main" id="{D44F062C-0D14-ECB5-7ECF-883272DF34EC}"/>
              </a:ext>
            </a:extLst>
          </p:cNvPr>
          <p:cNvPicPr preferRelativeResize="0"/>
          <p:nvPr/>
        </p:nvPicPr>
        <p:blipFill rotWithShape="1">
          <a:blip r:embed="rId26">
            <a:alphaModFix/>
          </a:blip>
          <a:srcRect/>
          <a:stretch/>
        </p:blipFill>
        <p:spPr>
          <a:xfrm>
            <a:off x="3715669" y="2157081"/>
            <a:ext cx="1963018" cy="2904277"/>
          </a:xfrm>
          <a:prstGeom prst="rect">
            <a:avLst/>
          </a:prstGeom>
          <a:noFill/>
          <a:ln>
            <a:noFill/>
          </a:ln>
        </p:spPr>
      </p:pic>
    </p:spTree>
    <p:extLst>
      <p:ext uri="{BB962C8B-B14F-4D97-AF65-F5344CB8AC3E}">
        <p14:creationId xmlns:p14="http://schemas.microsoft.com/office/powerpoint/2010/main" val="2562491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7"/>
          <p:cNvSpPr txBox="1">
            <a:spLocks noGrp="1"/>
          </p:cNvSpPr>
          <p:nvPr>
            <p:ph type="body" idx="1"/>
          </p:nvPr>
        </p:nvSpPr>
        <p:spPr>
          <a:xfrm>
            <a:off x="3124200" y="4749611"/>
            <a:ext cx="5943600" cy="543702"/>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00003E"/>
              </a:buClr>
              <a:buSzPts val="2800"/>
              <a:buNone/>
            </a:pPr>
            <a:r>
              <a:rPr lang="ja-JP"/>
              <a:t>商品スペック</a:t>
            </a:r>
            <a:endParaRPr/>
          </a:p>
        </p:txBody>
      </p:sp>
      <p:sp>
        <p:nvSpPr>
          <p:cNvPr id="272" name="Google Shape;272;p7"/>
          <p:cNvSpPr txBox="1">
            <a:spLocks noGrp="1"/>
          </p:cNvSpPr>
          <p:nvPr>
            <p:ph type="body" idx="3"/>
          </p:nvPr>
        </p:nvSpPr>
        <p:spPr>
          <a:xfrm>
            <a:off x="5353893" y="1267880"/>
            <a:ext cx="1368152" cy="10573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rgbClr val="00003E"/>
              </a:buClr>
              <a:buSzPts val="6600"/>
              <a:buNone/>
            </a:pPr>
            <a:r>
              <a:rPr lang="ja-JP"/>
              <a:t>02</a:t>
            </a:r>
            <a:endParaRPr/>
          </a:p>
        </p:txBody>
      </p:sp>
      <p:pic>
        <p:nvPicPr>
          <p:cNvPr id="273" name="Google Shape;273;p7" descr="アイコン&#10;&#10;自動的に生成された説明"/>
          <p:cNvPicPr preferRelativeResize="0"/>
          <p:nvPr/>
        </p:nvPicPr>
        <p:blipFill rotWithShape="1">
          <a:blip r:embed="rId3">
            <a:alphaModFix/>
          </a:blip>
          <a:srcRect/>
          <a:stretch/>
        </p:blipFill>
        <p:spPr>
          <a:xfrm>
            <a:off x="5244828" y="2892772"/>
            <a:ext cx="1586282" cy="1464484"/>
          </a:xfrm>
          <a:prstGeom prst="rect">
            <a:avLst/>
          </a:prstGeom>
          <a:noFill/>
          <a:ln>
            <a:noFill/>
          </a:ln>
        </p:spPr>
      </p:pic>
    </p:spTree>
  </p:cSld>
  <p:clrMapOvr>
    <a:masterClrMapping/>
  </p:clrMapOvr>
</p:sld>
</file>

<file path=ppt/theme/theme1.xml><?xml version="1.0" encoding="utf-8"?>
<a:theme xmlns:a="http://schemas.openxmlformats.org/drawingml/2006/main" name="MSCレイアウト（広告主・代理店限定）">
  <a:themeElements>
    <a:clrScheme name="MSC">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SCレイアウト">
  <a:themeElements>
    <a:clrScheme name="MSC">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SCレイアウト（社外秘）">
  <a:themeElements>
    <a:clrScheme name="MSC">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TotalTime>
  <Words>5796</Words>
  <Application>Microsoft Macintosh PowerPoint</Application>
  <PresentationFormat>ワイド画面</PresentationFormat>
  <Paragraphs>624</Paragraphs>
  <Slides>28</Slides>
  <Notes>14</Notes>
  <HiddenSlides>0</HiddenSlides>
  <MMClips>0</MMClips>
  <ScaleCrop>false</ScaleCrop>
  <HeadingPairs>
    <vt:vector size="6" baseType="variant">
      <vt:variant>
        <vt:lpstr>使用されているフォント</vt:lpstr>
      </vt:variant>
      <vt:variant>
        <vt:i4>5</vt:i4>
      </vt:variant>
      <vt:variant>
        <vt:lpstr>テーマ</vt:lpstr>
      </vt:variant>
      <vt:variant>
        <vt:i4>3</vt:i4>
      </vt:variant>
      <vt:variant>
        <vt:lpstr>スライド タイトル</vt:lpstr>
      </vt:variant>
      <vt:variant>
        <vt:i4>28</vt:i4>
      </vt:variant>
    </vt:vector>
  </HeadingPairs>
  <TitlesOfParts>
    <vt:vector size="36" baseType="lpstr">
      <vt:lpstr>Noto Sans Symbols</vt:lpstr>
      <vt:lpstr>メイリオ</vt:lpstr>
      <vt:lpstr>メイリオ</vt:lpstr>
      <vt:lpstr>Arial</vt:lpstr>
      <vt:lpstr>Calibri</vt:lpstr>
      <vt:lpstr>MSCレイアウト（広告主・代理店限定）</vt:lpstr>
      <vt:lpstr>MSCレイアウト</vt:lpstr>
      <vt:lpstr>MSCレイアウト（社外秘）</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中根めぐ美</dc:creator>
  <cp:lastModifiedBy>小海 敦子</cp:lastModifiedBy>
  <cp:revision>5</cp:revision>
  <dcterms:created xsi:type="dcterms:W3CDTF">2023-12-19T04:51:39Z</dcterms:created>
  <dcterms:modified xsi:type="dcterms:W3CDTF">2026-01-16T01:49:49Z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2024-12-16T06:54:32Z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d92cbacb-8f6b-4cf5-87b8-2689fead55f4</vt:lpwstr>
  </property>
  <property fmtid="{D5CDD505-2E9C-101B-9397-08002B2CF9AE}" pid="8" name="MSIP_Label_defa4170-0d19-0005-0004-bc88714345d2_ContentBits">
    <vt:lpwstr>0</vt:lpwstr>
  </property>
</Properties>
</file>